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21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14A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" dirty="0"/>
              <a:t>www.nfhs.org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14A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14A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" dirty="0"/>
              <a:t>www.nfhs.org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2795" y="413003"/>
            <a:ext cx="381000" cy="6444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72840" y="0"/>
            <a:ext cx="5471160" cy="421005"/>
          </a:xfrm>
          <a:custGeom>
            <a:avLst/>
            <a:gdLst/>
            <a:ahLst/>
            <a:cxnLst/>
            <a:rect l="l" t="t" r="r" b="b"/>
            <a:pathLst>
              <a:path w="5471159" h="421005">
                <a:moveTo>
                  <a:pt x="0" y="420624"/>
                </a:moveTo>
                <a:lnTo>
                  <a:pt x="5471160" y="420624"/>
                </a:lnTo>
                <a:lnTo>
                  <a:pt x="5471160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solidFill>
            <a:srgbClr val="414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655320" cy="421005"/>
          </a:xfrm>
          <a:custGeom>
            <a:avLst/>
            <a:gdLst/>
            <a:ahLst/>
            <a:cxnLst/>
            <a:rect l="l" t="t" r="r" b="b"/>
            <a:pathLst>
              <a:path w="655320" h="421005">
                <a:moveTo>
                  <a:pt x="0" y="420624"/>
                </a:moveTo>
                <a:lnTo>
                  <a:pt x="655320" y="420624"/>
                </a:lnTo>
                <a:lnTo>
                  <a:pt x="655320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solidFill>
            <a:srgbClr val="414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55319" y="0"/>
            <a:ext cx="3017520" cy="421005"/>
          </a:xfrm>
          <a:custGeom>
            <a:avLst/>
            <a:gdLst/>
            <a:ahLst/>
            <a:cxnLst/>
            <a:rect l="l" t="t" r="r" b="b"/>
            <a:pathLst>
              <a:path w="3017520" h="421005">
                <a:moveTo>
                  <a:pt x="0" y="420624"/>
                </a:moveTo>
                <a:lnTo>
                  <a:pt x="3017520" y="420624"/>
                </a:lnTo>
                <a:lnTo>
                  <a:pt x="3017520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solidFill>
            <a:srgbClr val="D20F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14A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" dirty="0"/>
              <a:t>www.nfhs.org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14A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" dirty="0"/>
              <a:t>www.nfhs.org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4416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14A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" dirty="0"/>
              <a:t>www.nfhs.org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2795" y="413003"/>
            <a:ext cx="381000" cy="6444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72840" y="0"/>
            <a:ext cx="5471160" cy="421005"/>
          </a:xfrm>
          <a:custGeom>
            <a:avLst/>
            <a:gdLst/>
            <a:ahLst/>
            <a:cxnLst/>
            <a:rect l="l" t="t" r="r" b="b"/>
            <a:pathLst>
              <a:path w="5471159" h="421005">
                <a:moveTo>
                  <a:pt x="0" y="420624"/>
                </a:moveTo>
                <a:lnTo>
                  <a:pt x="5471160" y="420624"/>
                </a:lnTo>
                <a:lnTo>
                  <a:pt x="5471160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solidFill>
            <a:srgbClr val="414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655320" cy="421005"/>
          </a:xfrm>
          <a:custGeom>
            <a:avLst/>
            <a:gdLst/>
            <a:ahLst/>
            <a:cxnLst/>
            <a:rect l="l" t="t" r="r" b="b"/>
            <a:pathLst>
              <a:path w="655320" h="421005">
                <a:moveTo>
                  <a:pt x="0" y="420624"/>
                </a:moveTo>
                <a:lnTo>
                  <a:pt x="655320" y="420624"/>
                </a:lnTo>
                <a:lnTo>
                  <a:pt x="655320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solidFill>
            <a:srgbClr val="414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55319" y="0"/>
            <a:ext cx="3017520" cy="421005"/>
          </a:xfrm>
          <a:custGeom>
            <a:avLst/>
            <a:gdLst/>
            <a:ahLst/>
            <a:cxnLst/>
            <a:rect l="l" t="t" r="r" b="b"/>
            <a:pathLst>
              <a:path w="3017520" h="421005">
                <a:moveTo>
                  <a:pt x="0" y="420624"/>
                </a:moveTo>
                <a:lnTo>
                  <a:pt x="3017520" y="420624"/>
                </a:lnTo>
                <a:lnTo>
                  <a:pt x="3017520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solidFill>
            <a:srgbClr val="D20F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8945" y="525653"/>
            <a:ext cx="8246109" cy="1097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874" y="1973071"/>
            <a:ext cx="8312251" cy="1737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14A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027289" y="6582943"/>
            <a:ext cx="1036954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14A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" dirty="0"/>
              <a:t>www.nfhs.org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hs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fhs.org/" TargetMode="Externa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fhs.org/" TargetMode="Externa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fhs.org/" TargetMode="Externa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fhs.org/" TargetMode="Externa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fhs.org/" TargetMode="Externa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fhs.org/" TargetMode="Externa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fhs.org/" TargetMode="Externa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hs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fhs.org/" TargetMode="External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hs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fhs.org/" TargetMode="Externa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fhs.org/" TargetMode="External"/><Relationship Id="rId4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fhs.org/" TargetMode="External"/><Relationship Id="rId4" Type="http://schemas.openxmlformats.org/officeDocument/2006/relationships/image" Target="../media/image1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fhs.org/" TargetMode="External"/><Relationship Id="rId4" Type="http://schemas.openxmlformats.org/officeDocument/2006/relationships/image" Target="../media/image1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hs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fhs.org/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fhs.org/" TargetMode="Externa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fh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13503"/>
            <a:ext cx="9144000" cy="2444750"/>
          </a:xfrm>
          <a:custGeom>
            <a:avLst/>
            <a:gdLst/>
            <a:ahLst/>
            <a:cxnLst/>
            <a:rect l="l" t="t" r="r" b="b"/>
            <a:pathLst>
              <a:path w="9144000" h="2444750">
                <a:moveTo>
                  <a:pt x="9144000" y="2444493"/>
                </a:moveTo>
                <a:lnTo>
                  <a:pt x="9144000" y="0"/>
                </a:lnTo>
                <a:lnTo>
                  <a:pt x="0" y="0"/>
                </a:lnTo>
                <a:lnTo>
                  <a:pt x="0" y="2444493"/>
                </a:lnTo>
                <a:lnTo>
                  <a:pt x="9144000" y="2444493"/>
                </a:lnTo>
                <a:close/>
              </a:path>
            </a:pathLst>
          </a:custGeom>
          <a:solidFill>
            <a:srgbClr val="003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10255"/>
            <a:ext cx="9144000" cy="1609725"/>
          </a:xfrm>
          <a:custGeom>
            <a:avLst/>
            <a:gdLst/>
            <a:ahLst/>
            <a:cxnLst/>
            <a:rect l="l" t="t" r="r" b="b"/>
            <a:pathLst>
              <a:path w="9144000" h="1609725">
                <a:moveTo>
                  <a:pt x="0" y="1609344"/>
                </a:moveTo>
                <a:lnTo>
                  <a:pt x="9144000" y="1609344"/>
                </a:lnTo>
                <a:lnTo>
                  <a:pt x="9144000" y="0"/>
                </a:lnTo>
                <a:lnTo>
                  <a:pt x="0" y="0"/>
                </a:lnTo>
                <a:lnTo>
                  <a:pt x="0" y="1609344"/>
                </a:lnTo>
                <a:close/>
              </a:path>
            </a:pathLst>
          </a:custGeom>
          <a:solidFill>
            <a:srgbClr val="414A55">
              <a:alpha val="9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37347" y="4649723"/>
            <a:ext cx="762000" cy="1112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1116" y="4308475"/>
            <a:ext cx="4785995" cy="112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95"/>
              </a:lnSpc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NFHS 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BASEBALL</a:t>
            </a:r>
            <a:r>
              <a:rPr sz="4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RULES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4295"/>
              </a:lnSpc>
            </a:pP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3"/>
              </a:rPr>
              <a:t>www.nfhs.org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44448"/>
            <a:ext cx="6053455" cy="112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95"/>
              </a:lnSpc>
            </a:pPr>
            <a:r>
              <a:rPr sz="4000" spc="-5" dirty="0"/>
              <a:t>BENCH AND FIELD</a:t>
            </a:r>
            <a:r>
              <a:rPr sz="4000" spc="-45" dirty="0"/>
              <a:t> </a:t>
            </a:r>
            <a:r>
              <a:rPr sz="4000" spc="-10" dirty="0"/>
              <a:t>CONDUCT</a:t>
            </a:r>
            <a:endParaRPr sz="4000"/>
          </a:p>
          <a:p>
            <a:pPr marL="12700">
              <a:lnSpc>
                <a:spcPts val="4295"/>
              </a:lnSpc>
            </a:pPr>
            <a:r>
              <a:rPr sz="4000" spc="-10" dirty="0"/>
              <a:t>RULE </a:t>
            </a:r>
            <a:r>
              <a:rPr sz="4000" spc="-5" dirty="0"/>
              <a:t>3-3-1</a:t>
            </a:r>
            <a:r>
              <a:rPr sz="4000" spc="-45" dirty="0"/>
              <a:t> </a:t>
            </a:r>
            <a:r>
              <a:rPr sz="4000" spc="-50" dirty="0"/>
              <a:t>PENALTY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179067" y="2012060"/>
            <a:ext cx="3450590" cy="216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If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umpire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judges 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an </a:t>
            </a:r>
            <a:r>
              <a:rPr sz="2800" spc="-20" dirty="0">
                <a:solidFill>
                  <a:srgbClr val="414A55"/>
                </a:solidFill>
                <a:latin typeface="Calibri"/>
                <a:cs typeface="Calibri"/>
              </a:rPr>
              <a:t>offense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be  </a:t>
            </a:r>
            <a:r>
              <a:rPr sz="2800" spc="-50" dirty="0">
                <a:solidFill>
                  <a:srgbClr val="414A55"/>
                </a:solidFill>
                <a:latin typeface="Calibri"/>
                <a:cs typeface="Calibri"/>
              </a:rPr>
              <a:t>minor,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umpire 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shall issue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verbal or 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written</a:t>
            </a:r>
            <a:r>
              <a:rPr sz="2800" spc="-8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warning.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82123" y="2182634"/>
            <a:ext cx="3985437" cy="4049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2123" y="2182634"/>
            <a:ext cx="3983354" cy="4045585"/>
          </a:xfrm>
          <a:custGeom>
            <a:avLst/>
            <a:gdLst/>
            <a:ahLst/>
            <a:cxnLst/>
            <a:rect l="l" t="t" r="r" b="b"/>
            <a:pathLst>
              <a:path w="3983354" h="4045585">
                <a:moveTo>
                  <a:pt x="0" y="4045228"/>
                </a:moveTo>
                <a:lnTo>
                  <a:pt x="3982769" y="4045228"/>
                </a:lnTo>
                <a:lnTo>
                  <a:pt x="3982769" y="0"/>
                </a:lnTo>
                <a:lnTo>
                  <a:pt x="0" y="0"/>
                </a:lnTo>
                <a:lnTo>
                  <a:pt x="0" y="4045228"/>
                </a:lnTo>
                <a:close/>
              </a:path>
            </a:pathLst>
          </a:custGeom>
          <a:ln w="57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9264" y="2180729"/>
            <a:ext cx="405130" cy="136525"/>
          </a:xfrm>
          <a:custGeom>
            <a:avLst/>
            <a:gdLst/>
            <a:ahLst/>
            <a:cxnLst/>
            <a:rect l="l" t="t" r="r" b="b"/>
            <a:pathLst>
              <a:path w="405129" h="136525">
                <a:moveTo>
                  <a:pt x="0" y="136274"/>
                </a:moveTo>
                <a:lnTo>
                  <a:pt x="405055" y="136274"/>
                </a:lnTo>
                <a:lnTo>
                  <a:pt x="405055" y="0"/>
                </a:lnTo>
                <a:lnTo>
                  <a:pt x="0" y="0"/>
                </a:lnTo>
                <a:lnTo>
                  <a:pt x="0" y="136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4043" y="2204606"/>
            <a:ext cx="358775" cy="95250"/>
          </a:xfrm>
          <a:custGeom>
            <a:avLst/>
            <a:gdLst/>
            <a:ahLst/>
            <a:cxnLst/>
            <a:rect l="l" t="t" r="r" b="b"/>
            <a:pathLst>
              <a:path w="358775" h="95250">
                <a:moveTo>
                  <a:pt x="38121" y="4699"/>
                </a:moveTo>
                <a:lnTo>
                  <a:pt x="0" y="4699"/>
                </a:lnTo>
                <a:lnTo>
                  <a:pt x="0" y="75186"/>
                </a:lnTo>
                <a:lnTo>
                  <a:pt x="9530" y="75186"/>
                </a:lnTo>
                <a:lnTo>
                  <a:pt x="9530" y="46610"/>
                </a:lnTo>
                <a:lnTo>
                  <a:pt x="38121" y="46610"/>
                </a:lnTo>
                <a:lnTo>
                  <a:pt x="43840" y="44705"/>
                </a:lnTo>
                <a:lnTo>
                  <a:pt x="47652" y="40895"/>
                </a:lnTo>
                <a:lnTo>
                  <a:pt x="49748" y="38101"/>
                </a:lnTo>
                <a:lnTo>
                  <a:pt x="9530" y="38101"/>
                </a:lnTo>
                <a:lnTo>
                  <a:pt x="9530" y="12319"/>
                </a:lnTo>
                <a:lnTo>
                  <a:pt x="49516" y="12319"/>
                </a:lnTo>
                <a:lnTo>
                  <a:pt x="47652" y="10414"/>
                </a:lnTo>
                <a:lnTo>
                  <a:pt x="43840" y="6604"/>
                </a:lnTo>
                <a:lnTo>
                  <a:pt x="38121" y="4699"/>
                </a:lnTo>
                <a:close/>
              </a:path>
              <a:path w="358775" h="95250">
                <a:moveTo>
                  <a:pt x="49516" y="12319"/>
                </a:moveTo>
                <a:lnTo>
                  <a:pt x="33357" y="12319"/>
                </a:lnTo>
                <a:lnTo>
                  <a:pt x="37169" y="13335"/>
                </a:lnTo>
                <a:lnTo>
                  <a:pt x="40027" y="16129"/>
                </a:lnTo>
                <a:lnTo>
                  <a:pt x="41934" y="18034"/>
                </a:lnTo>
                <a:lnTo>
                  <a:pt x="43840" y="20955"/>
                </a:lnTo>
                <a:lnTo>
                  <a:pt x="43840" y="29464"/>
                </a:lnTo>
                <a:lnTo>
                  <a:pt x="41934" y="33274"/>
                </a:lnTo>
                <a:lnTo>
                  <a:pt x="40027" y="35180"/>
                </a:lnTo>
                <a:lnTo>
                  <a:pt x="37169" y="37085"/>
                </a:lnTo>
                <a:lnTo>
                  <a:pt x="33357" y="38101"/>
                </a:lnTo>
                <a:lnTo>
                  <a:pt x="49748" y="38101"/>
                </a:lnTo>
                <a:lnTo>
                  <a:pt x="50511" y="37085"/>
                </a:lnTo>
                <a:lnTo>
                  <a:pt x="52418" y="32385"/>
                </a:lnTo>
                <a:lnTo>
                  <a:pt x="52418" y="19050"/>
                </a:lnTo>
                <a:lnTo>
                  <a:pt x="50511" y="13335"/>
                </a:lnTo>
                <a:lnTo>
                  <a:pt x="49516" y="12319"/>
                </a:lnTo>
                <a:close/>
              </a:path>
              <a:path w="358775" h="95250">
                <a:moveTo>
                  <a:pt x="71479" y="4699"/>
                </a:moveTo>
                <a:lnTo>
                  <a:pt x="62901" y="4699"/>
                </a:lnTo>
                <a:lnTo>
                  <a:pt x="62901" y="75186"/>
                </a:lnTo>
                <a:lnTo>
                  <a:pt x="71479" y="75186"/>
                </a:lnTo>
                <a:lnTo>
                  <a:pt x="71479" y="4699"/>
                </a:lnTo>
                <a:close/>
              </a:path>
              <a:path w="358775" h="95250">
                <a:moveTo>
                  <a:pt x="123456" y="30480"/>
                </a:moveTo>
                <a:lnTo>
                  <a:pt x="110560" y="30480"/>
                </a:lnTo>
                <a:lnTo>
                  <a:pt x="111513" y="31369"/>
                </a:lnTo>
                <a:lnTo>
                  <a:pt x="112466" y="31369"/>
                </a:lnTo>
                <a:lnTo>
                  <a:pt x="113419" y="32385"/>
                </a:lnTo>
                <a:lnTo>
                  <a:pt x="114372" y="33274"/>
                </a:lnTo>
                <a:lnTo>
                  <a:pt x="115325" y="34290"/>
                </a:lnTo>
                <a:lnTo>
                  <a:pt x="116278" y="35180"/>
                </a:lnTo>
                <a:lnTo>
                  <a:pt x="116278" y="41911"/>
                </a:lnTo>
                <a:lnTo>
                  <a:pt x="115325" y="41911"/>
                </a:lnTo>
                <a:lnTo>
                  <a:pt x="114372" y="42800"/>
                </a:lnTo>
                <a:lnTo>
                  <a:pt x="112466" y="43816"/>
                </a:lnTo>
                <a:lnTo>
                  <a:pt x="111513" y="43816"/>
                </a:lnTo>
                <a:lnTo>
                  <a:pt x="109607" y="44705"/>
                </a:lnTo>
                <a:lnTo>
                  <a:pt x="105783" y="44705"/>
                </a:lnTo>
                <a:lnTo>
                  <a:pt x="103877" y="45721"/>
                </a:lnTo>
                <a:lnTo>
                  <a:pt x="101023" y="45721"/>
                </a:lnTo>
                <a:lnTo>
                  <a:pt x="99117" y="46610"/>
                </a:lnTo>
                <a:lnTo>
                  <a:pt x="95306" y="46610"/>
                </a:lnTo>
                <a:lnTo>
                  <a:pt x="92446" y="47626"/>
                </a:lnTo>
                <a:lnTo>
                  <a:pt x="90540" y="48515"/>
                </a:lnTo>
                <a:lnTo>
                  <a:pt x="88634" y="49531"/>
                </a:lnTo>
                <a:lnTo>
                  <a:pt x="87681" y="50420"/>
                </a:lnTo>
                <a:lnTo>
                  <a:pt x="85774" y="51436"/>
                </a:lnTo>
                <a:lnTo>
                  <a:pt x="83868" y="55246"/>
                </a:lnTo>
                <a:lnTo>
                  <a:pt x="82915" y="56135"/>
                </a:lnTo>
                <a:lnTo>
                  <a:pt x="81962" y="59056"/>
                </a:lnTo>
                <a:lnTo>
                  <a:pt x="81962" y="66676"/>
                </a:lnTo>
                <a:lnTo>
                  <a:pt x="83868" y="70487"/>
                </a:lnTo>
                <a:lnTo>
                  <a:pt x="85774" y="71376"/>
                </a:lnTo>
                <a:lnTo>
                  <a:pt x="86728" y="72392"/>
                </a:lnTo>
                <a:lnTo>
                  <a:pt x="88634" y="74297"/>
                </a:lnTo>
                <a:lnTo>
                  <a:pt x="90540" y="75186"/>
                </a:lnTo>
                <a:lnTo>
                  <a:pt x="92446" y="75186"/>
                </a:lnTo>
                <a:lnTo>
                  <a:pt x="94351" y="76202"/>
                </a:lnTo>
                <a:lnTo>
                  <a:pt x="116278" y="68581"/>
                </a:lnTo>
                <a:lnTo>
                  <a:pt x="95306" y="68581"/>
                </a:lnTo>
                <a:lnTo>
                  <a:pt x="94351" y="67565"/>
                </a:lnTo>
                <a:lnTo>
                  <a:pt x="93399" y="66676"/>
                </a:lnTo>
                <a:lnTo>
                  <a:pt x="92446" y="65660"/>
                </a:lnTo>
                <a:lnTo>
                  <a:pt x="91493" y="64771"/>
                </a:lnTo>
                <a:lnTo>
                  <a:pt x="91493" y="63755"/>
                </a:lnTo>
                <a:lnTo>
                  <a:pt x="90540" y="62866"/>
                </a:lnTo>
                <a:lnTo>
                  <a:pt x="90540" y="59056"/>
                </a:lnTo>
                <a:lnTo>
                  <a:pt x="91493" y="57151"/>
                </a:lnTo>
                <a:lnTo>
                  <a:pt x="92446" y="56135"/>
                </a:lnTo>
                <a:lnTo>
                  <a:pt x="93399" y="55246"/>
                </a:lnTo>
                <a:lnTo>
                  <a:pt x="94351" y="54230"/>
                </a:lnTo>
                <a:lnTo>
                  <a:pt x="96259" y="53341"/>
                </a:lnTo>
                <a:lnTo>
                  <a:pt x="97212" y="53341"/>
                </a:lnTo>
                <a:lnTo>
                  <a:pt x="99117" y="52325"/>
                </a:lnTo>
                <a:lnTo>
                  <a:pt x="101023" y="52325"/>
                </a:lnTo>
                <a:lnTo>
                  <a:pt x="102924" y="51436"/>
                </a:lnTo>
                <a:lnTo>
                  <a:pt x="108654" y="51436"/>
                </a:lnTo>
                <a:lnTo>
                  <a:pt x="110560" y="50420"/>
                </a:lnTo>
                <a:lnTo>
                  <a:pt x="113419" y="50420"/>
                </a:lnTo>
                <a:lnTo>
                  <a:pt x="115325" y="49531"/>
                </a:lnTo>
                <a:lnTo>
                  <a:pt x="116278" y="48515"/>
                </a:lnTo>
                <a:lnTo>
                  <a:pt x="124854" y="48515"/>
                </a:lnTo>
                <a:lnTo>
                  <a:pt x="124854" y="34290"/>
                </a:lnTo>
                <a:lnTo>
                  <a:pt x="123901" y="31369"/>
                </a:lnTo>
                <a:lnTo>
                  <a:pt x="123456" y="30480"/>
                </a:lnTo>
                <a:close/>
              </a:path>
              <a:path w="358775" h="95250">
                <a:moveTo>
                  <a:pt x="129618" y="68581"/>
                </a:moveTo>
                <a:lnTo>
                  <a:pt x="116278" y="68581"/>
                </a:lnTo>
                <a:lnTo>
                  <a:pt x="116278" y="71376"/>
                </a:lnTo>
                <a:lnTo>
                  <a:pt x="117231" y="73281"/>
                </a:lnTo>
                <a:lnTo>
                  <a:pt x="118183" y="74297"/>
                </a:lnTo>
                <a:lnTo>
                  <a:pt x="120089" y="75186"/>
                </a:lnTo>
                <a:lnTo>
                  <a:pt x="121995" y="76202"/>
                </a:lnTo>
                <a:lnTo>
                  <a:pt x="126760" y="76202"/>
                </a:lnTo>
                <a:lnTo>
                  <a:pt x="128666" y="75186"/>
                </a:lnTo>
                <a:lnTo>
                  <a:pt x="129618" y="75186"/>
                </a:lnTo>
                <a:lnTo>
                  <a:pt x="129618" y="68581"/>
                </a:lnTo>
                <a:close/>
              </a:path>
              <a:path w="358775" h="95250">
                <a:moveTo>
                  <a:pt x="124854" y="48515"/>
                </a:moveTo>
                <a:lnTo>
                  <a:pt x="116278" y="48515"/>
                </a:lnTo>
                <a:lnTo>
                  <a:pt x="116278" y="59945"/>
                </a:lnTo>
                <a:lnTo>
                  <a:pt x="115325" y="60961"/>
                </a:lnTo>
                <a:lnTo>
                  <a:pt x="114372" y="62866"/>
                </a:lnTo>
                <a:lnTo>
                  <a:pt x="113419" y="63755"/>
                </a:lnTo>
                <a:lnTo>
                  <a:pt x="112466" y="64771"/>
                </a:lnTo>
                <a:lnTo>
                  <a:pt x="111513" y="65660"/>
                </a:lnTo>
                <a:lnTo>
                  <a:pt x="109607" y="66676"/>
                </a:lnTo>
                <a:lnTo>
                  <a:pt x="107689" y="67565"/>
                </a:lnTo>
                <a:lnTo>
                  <a:pt x="105783" y="68581"/>
                </a:lnTo>
                <a:lnTo>
                  <a:pt x="124854" y="68581"/>
                </a:lnTo>
                <a:lnTo>
                  <a:pt x="124854" y="48515"/>
                </a:lnTo>
                <a:close/>
              </a:path>
              <a:path w="358775" h="95250">
                <a:moveTo>
                  <a:pt x="109607" y="22860"/>
                </a:moveTo>
                <a:lnTo>
                  <a:pt x="100070" y="22860"/>
                </a:lnTo>
                <a:lnTo>
                  <a:pt x="97212" y="23749"/>
                </a:lnTo>
                <a:lnTo>
                  <a:pt x="95306" y="24765"/>
                </a:lnTo>
                <a:lnTo>
                  <a:pt x="92446" y="25654"/>
                </a:lnTo>
                <a:lnTo>
                  <a:pt x="90540" y="26670"/>
                </a:lnTo>
                <a:lnTo>
                  <a:pt x="88634" y="27559"/>
                </a:lnTo>
                <a:lnTo>
                  <a:pt x="86728" y="29464"/>
                </a:lnTo>
                <a:lnTo>
                  <a:pt x="85774" y="32385"/>
                </a:lnTo>
                <a:lnTo>
                  <a:pt x="84821" y="34290"/>
                </a:lnTo>
                <a:lnTo>
                  <a:pt x="83868" y="37085"/>
                </a:lnTo>
                <a:lnTo>
                  <a:pt x="83868" y="40006"/>
                </a:lnTo>
                <a:lnTo>
                  <a:pt x="92446" y="40006"/>
                </a:lnTo>
                <a:lnTo>
                  <a:pt x="92446" y="36196"/>
                </a:lnTo>
                <a:lnTo>
                  <a:pt x="93399" y="33274"/>
                </a:lnTo>
                <a:lnTo>
                  <a:pt x="96259" y="32385"/>
                </a:lnTo>
                <a:lnTo>
                  <a:pt x="98164" y="31369"/>
                </a:lnTo>
                <a:lnTo>
                  <a:pt x="101023" y="30480"/>
                </a:lnTo>
                <a:lnTo>
                  <a:pt x="123456" y="30480"/>
                </a:lnTo>
                <a:lnTo>
                  <a:pt x="121995" y="27559"/>
                </a:lnTo>
                <a:lnTo>
                  <a:pt x="120089" y="26670"/>
                </a:lnTo>
                <a:lnTo>
                  <a:pt x="118183" y="25654"/>
                </a:lnTo>
                <a:lnTo>
                  <a:pt x="116278" y="24765"/>
                </a:lnTo>
                <a:lnTo>
                  <a:pt x="114372" y="23749"/>
                </a:lnTo>
                <a:lnTo>
                  <a:pt x="112466" y="23749"/>
                </a:lnTo>
                <a:lnTo>
                  <a:pt x="109607" y="22860"/>
                </a:lnTo>
                <a:close/>
              </a:path>
              <a:path w="358775" h="95250">
                <a:moveTo>
                  <a:pt x="147724" y="94236"/>
                </a:moveTo>
                <a:lnTo>
                  <a:pt x="138195" y="94236"/>
                </a:lnTo>
                <a:lnTo>
                  <a:pt x="139148" y="95252"/>
                </a:lnTo>
                <a:lnTo>
                  <a:pt x="146771" y="95252"/>
                </a:lnTo>
                <a:lnTo>
                  <a:pt x="147724" y="94236"/>
                </a:lnTo>
                <a:close/>
              </a:path>
              <a:path w="358775" h="95250">
                <a:moveTo>
                  <a:pt x="138195" y="86616"/>
                </a:moveTo>
                <a:lnTo>
                  <a:pt x="137242" y="86616"/>
                </a:lnTo>
                <a:lnTo>
                  <a:pt x="137242" y="94236"/>
                </a:lnTo>
                <a:lnTo>
                  <a:pt x="148677" y="94236"/>
                </a:lnTo>
                <a:lnTo>
                  <a:pt x="150583" y="93347"/>
                </a:lnTo>
                <a:lnTo>
                  <a:pt x="151536" y="92331"/>
                </a:lnTo>
                <a:lnTo>
                  <a:pt x="152489" y="91442"/>
                </a:lnTo>
                <a:lnTo>
                  <a:pt x="154394" y="87632"/>
                </a:lnTo>
                <a:lnTo>
                  <a:pt x="138195" y="87632"/>
                </a:lnTo>
                <a:lnTo>
                  <a:pt x="138195" y="86616"/>
                </a:lnTo>
                <a:close/>
              </a:path>
              <a:path w="358775" h="95250">
                <a:moveTo>
                  <a:pt x="142006" y="23749"/>
                </a:moveTo>
                <a:lnTo>
                  <a:pt x="132477" y="23749"/>
                </a:lnTo>
                <a:lnTo>
                  <a:pt x="152489" y="74297"/>
                </a:lnTo>
                <a:lnTo>
                  <a:pt x="148677" y="82806"/>
                </a:lnTo>
                <a:lnTo>
                  <a:pt x="147724" y="84711"/>
                </a:lnTo>
                <a:lnTo>
                  <a:pt x="146771" y="85727"/>
                </a:lnTo>
                <a:lnTo>
                  <a:pt x="145818" y="86616"/>
                </a:lnTo>
                <a:lnTo>
                  <a:pt x="144865" y="87632"/>
                </a:lnTo>
                <a:lnTo>
                  <a:pt x="154394" y="87632"/>
                </a:lnTo>
                <a:lnTo>
                  <a:pt x="155347" y="86616"/>
                </a:lnTo>
                <a:lnTo>
                  <a:pt x="156300" y="83822"/>
                </a:lnTo>
                <a:lnTo>
                  <a:pt x="157253" y="81917"/>
                </a:lnTo>
                <a:lnTo>
                  <a:pt x="163645" y="65660"/>
                </a:lnTo>
                <a:lnTo>
                  <a:pt x="156300" y="65660"/>
                </a:lnTo>
                <a:lnTo>
                  <a:pt x="142006" y="23749"/>
                </a:lnTo>
                <a:close/>
              </a:path>
              <a:path w="358775" h="95250">
                <a:moveTo>
                  <a:pt x="180123" y="23749"/>
                </a:moveTo>
                <a:lnTo>
                  <a:pt x="170594" y="23749"/>
                </a:lnTo>
                <a:lnTo>
                  <a:pt x="156300" y="65660"/>
                </a:lnTo>
                <a:lnTo>
                  <a:pt x="163645" y="65660"/>
                </a:lnTo>
                <a:lnTo>
                  <a:pt x="180123" y="23749"/>
                </a:lnTo>
                <a:close/>
              </a:path>
              <a:path w="358775" h="95250">
                <a:moveTo>
                  <a:pt x="225876" y="4699"/>
                </a:moveTo>
                <a:lnTo>
                  <a:pt x="187747" y="4699"/>
                </a:lnTo>
                <a:lnTo>
                  <a:pt x="187747" y="75186"/>
                </a:lnTo>
                <a:lnTo>
                  <a:pt x="197289" y="75186"/>
                </a:lnTo>
                <a:lnTo>
                  <a:pt x="197289" y="46610"/>
                </a:lnTo>
                <a:lnTo>
                  <a:pt x="225876" y="46610"/>
                </a:lnTo>
                <a:lnTo>
                  <a:pt x="231594" y="44705"/>
                </a:lnTo>
                <a:lnTo>
                  <a:pt x="238201" y="38101"/>
                </a:lnTo>
                <a:lnTo>
                  <a:pt x="197289" y="38101"/>
                </a:lnTo>
                <a:lnTo>
                  <a:pt x="197289" y="12319"/>
                </a:lnTo>
                <a:lnTo>
                  <a:pt x="237891" y="12319"/>
                </a:lnTo>
                <a:lnTo>
                  <a:pt x="235406" y="10414"/>
                </a:lnTo>
                <a:lnTo>
                  <a:pt x="231594" y="6604"/>
                </a:lnTo>
                <a:lnTo>
                  <a:pt x="225876" y="4699"/>
                </a:lnTo>
                <a:close/>
              </a:path>
              <a:path w="358775" h="95250">
                <a:moveTo>
                  <a:pt x="237891" y="12319"/>
                </a:moveTo>
                <a:lnTo>
                  <a:pt x="221112" y="12319"/>
                </a:lnTo>
                <a:lnTo>
                  <a:pt x="224923" y="13335"/>
                </a:lnTo>
                <a:lnTo>
                  <a:pt x="227782" y="16129"/>
                </a:lnTo>
                <a:lnTo>
                  <a:pt x="229688" y="18034"/>
                </a:lnTo>
                <a:lnTo>
                  <a:pt x="231594" y="20955"/>
                </a:lnTo>
                <a:lnTo>
                  <a:pt x="231594" y="29464"/>
                </a:lnTo>
                <a:lnTo>
                  <a:pt x="229688" y="33274"/>
                </a:lnTo>
                <a:lnTo>
                  <a:pt x="227782" y="35180"/>
                </a:lnTo>
                <a:lnTo>
                  <a:pt x="224923" y="37085"/>
                </a:lnTo>
                <a:lnTo>
                  <a:pt x="221112" y="38101"/>
                </a:lnTo>
                <a:lnTo>
                  <a:pt x="238201" y="38101"/>
                </a:lnTo>
                <a:lnTo>
                  <a:pt x="239217" y="37085"/>
                </a:lnTo>
                <a:lnTo>
                  <a:pt x="240170" y="32385"/>
                </a:lnTo>
                <a:lnTo>
                  <a:pt x="240170" y="19050"/>
                </a:lnTo>
                <a:lnTo>
                  <a:pt x="239217" y="13335"/>
                </a:lnTo>
                <a:lnTo>
                  <a:pt x="237891" y="12319"/>
                </a:lnTo>
                <a:close/>
              </a:path>
              <a:path w="358775" h="95250">
                <a:moveTo>
                  <a:pt x="259229" y="4699"/>
                </a:moveTo>
                <a:lnTo>
                  <a:pt x="251605" y="4699"/>
                </a:lnTo>
                <a:lnTo>
                  <a:pt x="251605" y="15240"/>
                </a:lnTo>
                <a:lnTo>
                  <a:pt x="259229" y="15240"/>
                </a:lnTo>
                <a:lnTo>
                  <a:pt x="259229" y="4699"/>
                </a:lnTo>
                <a:close/>
              </a:path>
              <a:path w="358775" h="95250">
                <a:moveTo>
                  <a:pt x="259229" y="23749"/>
                </a:moveTo>
                <a:lnTo>
                  <a:pt x="251605" y="23749"/>
                </a:lnTo>
                <a:lnTo>
                  <a:pt x="251605" y="75186"/>
                </a:lnTo>
                <a:lnTo>
                  <a:pt x="259229" y="75186"/>
                </a:lnTo>
                <a:lnTo>
                  <a:pt x="259229" y="23749"/>
                </a:lnTo>
                <a:close/>
              </a:path>
              <a:path w="358775" h="95250">
                <a:moveTo>
                  <a:pt x="299264" y="22860"/>
                </a:moveTo>
                <a:lnTo>
                  <a:pt x="272570" y="36196"/>
                </a:lnTo>
                <a:lnTo>
                  <a:pt x="271617" y="38990"/>
                </a:lnTo>
                <a:lnTo>
                  <a:pt x="269711" y="46610"/>
                </a:lnTo>
                <a:lnTo>
                  <a:pt x="269711" y="54230"/>
                </a:lnTo>
                <a:lnTo>
                  <a:pt x="270664" y="57151"/>
                </a:lnTo>
                <a:lnTo>
                  <a:pt x="271617" y="60961"/>
                </a:lnTo>
                <a:lnTo>
                  <a:pt x="272570" y="63755"/>
                </a:lnTo>
                <a:lnTo>
                  <a:pt x="273522" y="66676"/>
                </a:lnTo>
                <a:lnTo>
                  <a:pt x="275428" y="68581"/>
                </a:lnTo>
                <a:lnTo>
                  <a:pt x="289735" y="76202"/>
                </a:lnTo>
                <a:lnTo>
                  <a:pt x="300217" y="76202"/>
                </a:lnTo>
                <a:lnTo>
                  <a:pt x="304982" y="74297"/>
                </a:lnTo>
                <a:lnTo>
                  <a:pt x="308793" y="70486"/>
                </a:lnTo>
                <a:lnTo>
                  <a:pt x="311279" y="68581"/>
                </a:lnTo>
                <a:lnTo>
                  <a:pt x="288782" y="68581"/>
                </a:lnTo>
                <a:lnTo>
                  <a:pt x="286876" y="67565"/>
                </a:lnTo>
                <a:lnTo>
                  <a:pt x="284957" y="65660"/>
                </a:lnTo>
                <a:lnTo>
                  <a:pt x="283052" y="64771"/>
                </a:lnTo>
                <a:lnTo>
                  <a:pt x="279240" y="57151"/>
                </a:lnTo>
                <a:lnTo>
                  <a:pt x="279240" y="55246"/>
                </a:lnTo>
                <a:lnTo>
                  <a:pt x="278287" y="52325"/>
                </a:lnTo>
                <a:lnTo>
                  <a:pt x="278287" y="47626"/>
                </a:lnTo>
                <a:lnTo>
                  <a:pt x="279240" y="44705"/>
                </a:lnTo>
                <a:lnTo>
                  <a:pt x="279240" y="42800"/>
                </a:lnTo>
                <a:lnTo>
                  <a:pt x="280193" y="40006"/>
                </a:lnTo>
                <a:lnTo>
                  <a:pt x="283052" y="34290"/>
                </a:lnTo>
                <a:lnTo>
                  <a:pt x="284957" y="33274"/>
                </a:lnTo>
                <a:lnTo>
                  <a:pt x="286876" y="32385"/>
                </a:lnTo>
                <a:lnTo>
                  <a:pt x="288782" y="30480"/>
                </a:lnTo>
                <a:lnTo>
                  <a:pt x="312605" y="30480"/>
                </a:lnTo>
                <a:lnTo>
                  <a:pt x="310699" y="28575"/>
                </a:lnTo>
                <a:lnTo>
                  <a:pt x="308793" y="27559"/>
                </a:lnTo>
                <a:lnTo>
                  <a:pt x="306887" y="25654"/>
                </a:lnTo>
                <a:lnTo>
                  <a:pt x="304029" y="24765"/>
                </a:lnTo>
                <a:lnTo>
                  <a:pt x="302123" y="23749"/>
                </a:lnTo>
                <a:lnTo>
                  <a:pt x="299264" y="22860"/>
                </a:lnTo>
                <a:close/>
              </a:path>
              <a:path w="358775" h="95250">
                <a:moveTo>
                  <a:pt x="316417" y="56135"/>
                </a:moveTo>
                <a:lnTo>
                  <a:pt x="307840" y="56135"/>
                </a:lnTo>
                <a:lnTo>
                  <a:pt x="305934" y="63755"/>
                </a:lnTo>
                <a:lnTo>
                  <a:pt x="303076" y="65660"/>
                </a:lnTo>
                <a:lnTo>
                  <a:pt x="301170" y="67565"/>
                </a:lnTo>
                <a:lnTo>
                  <a:pt x="297358" y="68581"/>
                </a:lnTo>
                <a:lnTo>
                  <a:pt x="311279" y="68581"/>
                </a:lnTo>
                <a:lnTo>
                  <a:pt x="312605" y="67565"/>
                </a:lnTo>
                <a:lnTo>
                  <a:pt x="315464" y="62866"/>
                </a:lnTo>
                <a:lnTo>
                  <a:pt x="316417" y="56135"/>
                </a:lnTo>
                <a:close/>
              </a:path>
              <a:path w="358775" h="95250">
                <a:moveTo>
                  <a:pt x="312605" y="30480"/>
                </a:moveTo>
                <a:lnTo>
                  <a:pt x="298311" y="30480"/>
                </a:lnTo>
                <a:lnTo>
                  <a:pt x="301170" y="31369"/>
                </a:lnTo>
                <a:lnTo>
                  <a:pt x="303076" y="33274"/>
                </a:lnTo>
                <a:lnTo>
                  <a:pt x="304982" y="34290"/>
                </a:lnTo>
                <a:lnTo>
                  <a:pt x="306887" y="37085"/>
                </a:lnTo>
                <a:lnTo>
                  <a:pt x="306887" y="40006"/>
                </a:lnTo>
                <a:lnTo>
                  <a:pt x="315464" y="40006"/>
                </a:lnTo>
                <a:lnTo>
                  <a:pt x="315464" y="37085"/>
                </a:lnTo>
                <a:lnTo>
                  <a:pt x="314511" y="35179"/>
                </a:lnTo>
                <a:lnTo>
                  <a:pt x="313558" y="32385"/>
                </a:lnTo>
                <a:lnTo>
                  <a:pt x="312605" y="30480"/>
                </a:lnTo>
                <a:close/>
              </a:path>
              <a:path w="358775" h="95250">
                <a:moveTo>
                  <a:pt x="345004" y="0"/>
                </a:moveTo>
                <a:lnTo>
                  <a:pt x="334522" y="0"/>
                </a:lnTo>
                <a:lnTo>
                  <a:pt x="331663" y="889"/>
                </a:lnTo>
                <a:lnTo>
                  <a:pt x="329758" y="1905"/>
                </a:lnTo>
                <a:lnTo>
                  <a:pt x="327852" y="3810"/>
                </a:lnTo>
                <a:lnTo>
                  <a:pt x="325946" y="4699"/>
                </a:lnTo>
                <a:lnTo>
                  <a:pt x="324040" y="6604"/>
                </a:lnTo>
                <a:lnTo>
                  <a:pt x="323087" y="8509"/>
                </a:lnTo>
                <a:lnTo>
                  <a:pt x="322134" y="11430"/>
                </a:lnTo>
                <a:lnTo>
                  <a:pt x="321181" y="13335"/>
                </a:lnTo>
                <a:lnTo>
                  <a:pt x="320228" y="16129"/>
                </a:lnTo>
                <a:lnTo>
                  <a:pt x="320228" y="20955"/>
                </a:lnTo>
                <a:lnTo>
                  <a:pt x="321181" y="23749"/>
                </a:lnTo>
                <a:lnTo>
                  <a:pt x="322134" y="26670"/>
                </a:lnTo>
                <a:lnTo>
                  <a:pt x="324040" y="30480"/>
                </a:lnTo>
                <a:lnTo>
                  <a:pt x="327852" y="34290"/>
                </a:lnTo>
                <a:lnTo>
                  <a:pt x="329758" y="35179"/>
                </a:lnTo>
                <a:lnTo>
                  <a:pt x="331663" y="36196"/>
                </a:lnTo>
                <a:lnTo>
                  <a:pt x="334522" y="37085"/>
                </a:lnTo>
                <a:lnTo>
                  <a:pt x="336428" y="38101"/>
                </a:lnTo>
                <a:lnTo>
                  <a:pt x="342146" y="38101"/>
                </a:lnTo>
                <a:lnTo>
                  <a:pt x="345004" y="37085"/>
                </a:lnTo>
                <a:lnTo>
                  <a:pt x="346910" y="36196"/>
                </a:lnTo>
                <a:lnTo>
                  <a:pt x="348816" y="35179"/>
                </a:lnTo>
                <a:lnTo>
                  <a:pt x="337381" y="35179"/>
                </a:lnTo>
                <a:lnTo>
                  <a:pt x="335475" y="34290"/>
                </a:lnTo>
                <a:lnTo>
                  <a:pt x="333569" y="33274"/>
                </a:lnTo>
                <a:lnTo>
                  <a:pt x="331663" y="33274"/>
                </a:lnTo>
                <a:lnTo>
                  <a:pt x="329758" y="31369"/>
                </a:lnTo>
                <a:lnTo>
                  <a:pt x="327852" y="30480"/>
                </a:lnTo>
                <a:lnTo>
                  <a:pt x="324040" y="22860"/>
                </a:lnTo>
                <a:lnTo>
                  <a:pt x="324040" y="14224"/>
                </a:lnTo>
                <a:lnTo>
                  <a:pt x="326899" y="8509"/>
                </a:lnTo>
                <a:lnTo>
                  <a:pt x="327852" y="7620"/>
                </a:lnTo>
                <a:lnTo>
                  <a:pt x="329758" y="5715"/>
                </a:lnTo>
                <a:lnTo>
                  <a:pt x="331663" y="4699"/>
                </a:lnTo>
                <a:lnTo>
                  <a:pt x="333569" y="3810"/>
                </a:lnTo>
                <a:lnTo>
                  <a:pt x="335475" y="2794"/>
                </a:lnTo>
                <a:lnTo>
                  <a:pt x="349705" y="2794"/>
                </a:lnTo>
                <a:lnTo>
                  <a:pt x="348816" y="1905"/>
                </a:lnTo>
                <a:lnTo>
                  <a:pt x="346910" y="889"/>
                </a:lnTo>
                <a:lnTo>
                  <a:pt x="345004" y="0"/>
                </a:lnTo>
                <a:close/>
              </a:path>
              <a:path w="358775" h="95250">
                <a:moveTo>
                  <a:pt x="349705" y="2794"/>
                </a:moveTo>
                <a:lnTo>
                  <a:pt x="344051" y="2794"/>
                </a:lnTo>
                <a:lnTo>
                  <a:pt x="345957" y="3810"/>
                </a:lnTo>
                <a:lnTo>
                  <a:pt x="347863" y="4699"/>
                </a:lnTo>
                <a:lnTo>
                  <a:pt x="348816" y="5715"/>
                </a:lnTo>
                <a:lnTo>
                  <a:pt x="350722" y="7620"/>
                </a:lnTo>
                <a:lnTo>
                  <a:pt x="351675" y="8509"/>
                </a:lnTo>
                <a:lnTo>
                  <a:pt x="355486" y="16129"/>
                </a:lnTo>
                <a:lnTo>
                  <a:pt x="355486" y="20955"/>
                </a:lnTo>
                <a:lnTo>
                  <a:pt x="350722" y="30480"/>
                </a:lnTo>
                <a:lnTo>
                  <a:pt x="348816" y="31369"/>
                </a:lnTo>
                <a:lnTo>
                  <a:pt x="347863" y="33274"/>
                </a:lnTo>
                <a:lnTo>
                  <a:pt x="345957" y="33274"/>
                </a:lnTo>
                <a:lnTo>
                  <a:pt x="344051" y="34290"/>
                </a:lnTo>
                <a:lnTo>
                  <a:pt x="342146" y="35179"/>
                </a:lnTo>
                <a:lnTo>
                  <a:pt x="358345" y="23749"/>
                </a:lnTo>
                <a:lnTo>
                  <a:pt x="358345" y="13335"/>
                </a:lnTo>
                <a:lnTo>
                  <a:pt x="357392" y="11430"/>
                </a:lnTo>
                <a:lnTo>
                  <a:pt x="356439" y="8509"/>
                </a:lnTo>
                <a:lnTo>
                  <a:pt x="352628" y="4699"/>
                </a:lnTo>
                <a:lnTo>
                  <a:pt x="350722" y="3810"/>
                </a:lnTo>
                <a:lnTo>
                  <a:pt x="349705" y="2794"/>
                </a:lnTo>
                <a:close/>
              </a:path>
              <a:path w="358775" h="95250">
                <a:moveTo>
                  <a:pt x="343098" y="7620"/>
                </a:moveTo>
                <a:lnTo>
                  <a:pt x="331663" y="7620"/>
                </a:lnTo>
                <a:lnTo>
                  <a:pt x="331663" y="29464"/>
                </a:lnTo>
                <a:lnTo>
                  <a:pt x="335475" y="29464"/>
                </a:lnTo>
                <a:lnTo>
                  <a:pt x="335475" y="19939"/>
                </a:lnTo>
                <a:lnTo>
                  <a:pt x="344051" y="19939"/>
                </a:lnTo>
                <a:lnTo>
                  <a:pt x="345957" y="19050"/>
                </a:lnTo>
                <a:lnTo>
                  <a:pt x="346910" y="18034"/>
                </a:lnTo>
                <a:lnTo>
                  <a:pt x="347863" y="17145"/>
                </a:lnTo>
                <a:lnTo>
                  <a:pt x="335475" y="17145"/>
                </a:lnTo>
                <a:lnTo>
                  <a:pt x="335475" y="10414"/>
                </a:lnTo>
                <a:lnTo>
                  <a:pt x="347863" y="10414"/>
                </a:lnTo>
                <a:lnTo>
                  <a:pt x="346910" y="9525"/>
                </a:lnTo>
                <a:lnTo>
                  <a:pt x="345004" y="8509"/>
                </a:lnTo>
                <a:lnTo>
                  <a:pt x="343098" y="7620"/>
                </a:lnTo>
                <a:close/>
              </a:path>
              <a:path w="358775" h="95250">
                <a:moveTo>
                  <a:pt x="342146" y="19939"/>
                </a:moveTo>
                <a:lnTo>
                  <a:pt x="339287" y="19939"/>
                </a:lnTo>
                <a:lnTo>
                  <a:pt x="345004" y="29464"/>
                </a:lnTo>
                <a:lnTo>
                  <a:pt x="348816" y="29464"/>
                </a:lnTo>
                <a:lnTo>
                  <a:pt x="342146" y="19939"/>
                </a:lnTo>
                <a:close/>
              </a:path>
              <a:path w="358775" h="95250">
                <a:moveTo>
                  <a:pt x="347863" y="10414"/>
                </a:moveTo>
                <a:lnTo>
                  <a:pt x="343098" y="10414"/>
                </a:lnTo>
                <a:lnTo>
                  <a:pt x="343098" y="11430"/>
                </a:lnTo>
                <a:lnTo>
                  <a:pt x="344051" y="11430"/>
                </a:lnTo>
                <a:lnTo>
                  <a:pt x="345004" y="12319"/>
                </a:lnTo>
                <a:lnTo>
                  <a:pt x="345004" y="15240"/>
                </a:lnTo>
                <a:lnTo>
                  <a:pt x="344051" y="16129"/>
                </a:lnTo>
                <a:lnTo>
                  <a:pt x="344051" y="17145"/>
                </a:lnTo>
                <a:lnTo>
                  <a:pt x="347863" y="17145"/>
                </a:lnTo>
                <a:lnTo>
                  <a:pt x="348816" y="16129"/>
                </a:lnTo>
                <a:lnTo>
                  <a:pt x="348816" y="11430"/>
                </a:lnTo>
                <a:lnTo>
                  <a:pt x="347863" y="104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5"/>
              </a:rPr>
              <a:t>www.nfhs.org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00253"/>
            <a:ext cx="6053455" cy="112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95"/>
              </a:lnSpc>
            </a:pPr>
            <a:r>
              <a:rPr sz="4000" spc="-5" dirty="0"/>
              <a:t>BENCH AND FIELD</a:t>
            </a:r>
            <a:r>
              <a:rPr sz="4000" spc="-45" dirty="0"/>
              <a:t> </a:t>
            </a:r>
            <a:r>
              <a:rPr sz="4000" spc="-10" dirty="0"/>
              <a:t>CONDUCT</a:t>
            </a:r>
            <a:endParaRPr sz="4000"/>
          </a:p>
          <a:p>
            <a:pPr marL="12700">
              <a:lnSpc>
                <a:spcPts val="4295"/>
              </a:lnSpc>
            </a:pPr>
            <a:r>
              <a:rPr sz="4000" spc="-10" dirty="0"/>
              <a:t>RULE </a:t>
            </a:r>
            <a:r>
              <a:rPr sz="4000" spc="-5" dirty="0"/>
              <a:t>3-3-1</a:t>
            </a:r>
            <a:r>
              <a:rPr sz="4000" spc="-45" dirty="0"/>
              <a:t> </a:t>
            </a:r>
            <a:r>
              <a:rPr sz="4000" spc="-50" dirty="0"/>
              <a:t>PENALTY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179067" y="2012060"/>
            <a:ext cx="3501390" cy="3872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If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the warning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is 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written,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coach  shall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be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restricted to 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bench/dugout </a:t>
            </a:r>
            <a:r>
              <a:rPr sz="2800" spc="-30" dirty="0">
                <a:solidFill>
                  <a:srgbClr val="414A55"/>
                </a:solidFill>
                <a:latin typeface="Calibri"/>
                <a:cs typeface="Calibri"/>
              </a:rPr>
              <a:t>for 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remainder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of the 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game.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plate  umpire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will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note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details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of the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warning 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on the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lineup</a:t>
            </a:r>
            <a:r>
              <a:rPr sz="28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14A55"/>
                </a:solidFill>
                <a:latin typeface="Calibri"/>
                <a:cs typeface="Calibri"/>
              </a:rPr>
              <a:t>card.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32057" y="2106690"/>
            <a:ext cx="3781171" cy="4074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2057" y="2106690"/>
            <a:ext cx="3783329" cy="4071620"/>
          </a:xfrm>
          <a:custGeom>
            <a:avLst/>
            <a:gdLst/>
            <a:ahLst/>
            <a:cxnLst/>
            <a:rect l="l" t="t" r="r" b="b"/>
            <a:pathLst>
              <a:path w="3783329" h="4071620">
                <a:moveTo>
                  <a:pt x="0" y="4071163"/>
                </a:moveTo>
                <a:lnTo>
                  <a:pt x="3783329" y="4071163"/>
                </a:lnTo>
                <a:lnTo>
                  <a:pt x="3783329" y="0"/>
                </a:lnTo>
                <a:lnTo>
                  <a:pt x="0" y="0"/>
                </a:lnTo>
                <a:lnTo>
                  <a:pt x="0" y="4071163"/>
                </a:lnTo>
                <a:close/>
              </a:path>
            </a:pathLst>
          </a:custGeom>
          <a:ln w="5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9200" y="2104787"/>
            <a:ext cx="405130" cy="136525"/>
          </a:xfrm>
          <a:custGeom>
            <a:avLst/>
            <a:gdLst/>
            <a:ahLst/>
            <a:cxnLst/>
            <a:rect l="l" t="t" r="r" b="b"/>
            <a:pathLst>
              <a:path w="405129" h="136525">
                <a:moveTo>
                  <a:pt x="0" y="136101"/>
                </a:moveTo>
                <a:lnTo>
                  <a:pt x="404809" y="136101"/>
                </a:lnTo>
                <a:lnTo>
                  <a:pt x="404809" y="0"/>
                </a:lnTo>
                <a:lnTo>
                  <a:pt x="0" y="0"/>
                </a:lnTo>
                <a:lnTo>
                  <a:pt x="0" y="1361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53965" y="2128528"/>
            <a:ext cx="358140" cy="95250"/>
          </a:xfrm>
          <a:custGeom>
            <a:avLst/>
            <a:gdLst/>
            <a:ahLst/>
            <a:cxnLst/>
            <a:rect l="l" t="t" r="r" b="b"/>
            <a:pathLst>
              <a:path w="358139" h="95250">
                <a:moveTo>
                  <a:pt x="38099" y="4824"/>
                </a:moveTo>
                <a:lnTo>
                  <a:pt x="0" y="4824"/>
                </a:lnTo>
                <a:lnTo>
                  <a:pt x="0" y="75287"/>
                </a:lnTo>
                <a:lnTo>
                  <a:pt x="9525" y="75287"/>
                </a:lnTo>
                <a:lnTo>
                  <a:pt x="9525" y="46721"/>
                </a:lnTo>
                <a:lnTo>
                  <a:pt x="38099" y="46721"/>
                </a:lnTo>
                <a:lnTo>
                  <a:pt x="43814" y="44816"/>
                </a:lnTo>
                <a:lnTo>
                  <a:pt x="47624" y="41008"/>
                </a:lnTo>
                <a:lnTo>
                  <a:pt x="49053" y="39103"/>
                </a:lnTo>
                <a:lnTo>
                  <a:pt x="33337" y="39103"/>
                </a:lnTo>
                <a:lnTo>
                  <a:pt x="27622" y="38088"/>
                </a:lnTo>
                <a:lnTo>
                  <a:pt x="9525" y="38088"/>
                </a:lnTo>
                <a:lnTo>
                  <a:pt x="9525" y="12442"/>
                </a:lnTo>
                <a:lnTo>
                  <a:pt x="49053" y="12442"/>
                </a:lnTo>
                <a:lnTo>
                  <a:pt x="47624" y="10537"/>
                </a:lnTo>
                <a:lnTo>
                  <a:pt x="43814" y="6728"/>
                </a:lnTo>
                <a:lnTo>
                  <a:pt x="38099" y="4824"/>
                </a:lnTo>
                <a:close/>
              </a:path>
              <a:path w="358139" h="95250">
                <a:moveTo>
                  <a:pt x="49053" y="12442"/>
                </a:moveTo>
                <a:lnTo>
                  <a:pt x="33337" y="12442"/>
                </a:lnTo>
                <a:lnTo>
                  <a:pt x="37147" y="14346"/>
                </a:lnTo>
                <a:lnTo>
                  <a:pt x="40004" y="16250"/>
                </a:lnTo>
                <a:lnTo>
                  <a:pt x="41909" y="18155"/>
                </a:lnTo>
                <a:lnTo>
                  <a:pt x="43814" y="21964"/>
                </a:lnTo>
                <a:lnTo>
                  <a:pt x="43814" y="29581"/>
                </a:lnTo>
                <a:lnTo>
                  <a:pt x="41909" y="33390"/>
                </a:lnTo>
                <a:lnTo>
                  <a:pt x="40004" y="35294"/>
                </a:lnTo>
                <a:lnTo>
                  <a:pt x="37147" y="37199"/>
                </a:lnTo>
                <a:lnTo>
                  <a:pt x="33337" y="39103"/>
                </a:lnTo>
                <a:lnTo>
                  <a:pt x="49053" y="39103"/>
                </a:lnTo>
                <a:lnTo>
                  <a:pt x="50482" y="37199"/>
                </a:lnTo>
                <a:lnTo>
                  <a:pt x="52386" y="32374"/>
                </a:lnTo>
                <a:lnTo>
                  <a:pt x="52386" y="19044"/>
                </a:lnTo>
                <a:lnTo>
                  <a:pt x="50482" y="14346"/>
                </a:lnTo>
                <a:lnTo>
                  <a:pt x="49053" y="12442"/>
                </a:lnTo>
                <a:close/>
              </a:path>
              <a:path w="358139" h="95250">
                <a:moveTo>
                  <a:pt x="71437" y="4824"/>
                </a:moveTo>
                <a:lnTo>
                  <a:pt x="62864" y="4824"/>
                </a:lnTo>
                <a:lnTo>
                  <a:pt x="62864" y="75287"/>
                </a:lnTo>
                <a:lnTo>
                  <a:pt x="71437" y="75287"/>
                </a:lnTo>
                <a:lnTo>
                  <a:pt x="71437" y="4824"/>
                </a:lnTo>
                <a:close/>
              </a:path>
              <a:path w="358139" h="95250">
                <a:moveTo>
                  <a:pt x="123315" y="30470"/>
                </a:moveTo>
                <a:lnTo>
                  <a:pt x="108588" y="30470"/>
                </a:lnTo>
                <a:lnTo>
                  <a:pt x="110492" y="31486"/>
                </a:lnTo>
                <a:lnTo>
                  <a:pt x="111445" y="31486"/>
                </a:lnTo>
                <a:lnTo>
                  <a:pt x="112397" y="32374"/>
                </a:lnTo>
                <a:lnTo>
                  <a:pt x="113349" y="32374"/>
                </a:lnTo>
                <a:lnTo>
                  <a:pt x="114301" y="33390"/>
                </a:lnTo>
                <a:lnTo>
                  <a:pt x="115253" y="34279"/>
                </a:lnTo>
                <a:lnTo>
                  <a:pt x="116205" y="35294"/>
                </a:lnTo>
                <a:lnTo>
                  <a:pt x="116205" y="41896"/>
                </a:lnTo>
                <a:lnTo>
                  <a:pt x="115253" y="42912"/>
                </a:lnTo>
                <a:lnTo>
                  <a:pt x="114301" y="43801"/>
                </a:lnTo>
                <a:lnTo>
                  <a:pt x="112397" y="43801"/>
                </a:lnTo>
                <a:lnTo>
                  <a:pt x="111445" y="44816"/>
                </a:lnTo>
                <a:lnTo>
                  <a:pt x="107636" y="44816"/>
                </a:lnTo>
                <a:lnTo>
                  <a:pt x="105732" y="45705"/>
                </a:lnTo>
                <a:lnTo>
                  <a:pt x="100964" y="45705"/>
                </a:lnTo>
                <a:lnTo>
                  <a:pt x="99059" y="46721"/>
                </a:lnTo>
                <a:lnTo>
                  <a:pt x="97155" y="46721"/>
                </a:lnTo>
                <a:lnTo>
                  <a:pt x="95249" y="47610"/>
                </a:lnTo>
                <a:lnTo>
                  <a:pt x="92391" y="47610"/>
                </a:lnTo>
                <a:lnTo>
                  <a:pt x="90487" y="48625"/>
                </a:lnTo>
                <a:lnTo>
                  <a:pt x="88581" y="49514"/>
                </a:lnTo>
                <a:lnTo>
                  <a:pt x="87629" y="50530"/>
                </a:lnTo>
                <a:lnTo>
                  <a:pt x="85725" y="51418"/>
                </a:lnTo>
                <a:lnTo>
                  <a:pt x="81915" y="59036"/>
                </a:lnTo>
                <a:lnTo>
                  <a:pt x="81915" y="66653"/>
                </a:lnTo>
                <a:lnTo>
                  <a:pt x="83819" y="70462"/>
                </a:lnTo>
                <a:lnTo>
                  <a:pt x="85725" y="71478"/>
                </a:lnTo>
                <a:lnTo>
                  <a:pt x="86677" y="73382"/>
                </a:lnTo>
                <a:lnTo>
                  <a:pt x="88581" y="74271"/>
                </a:lnTo>
                <a:lnTo>
                  <a:pt x="90487" y="75287"/>
                </a:lnTo>
                <a:lnTo>
                  <a:pt x="92391" y="75287"/>
                </a:lnTo>
                <a:lnTo>
                  <a:pt x="94297" y="76175"/>
                </a:lnTo>
                <a:lnTo>
                  <a:pt x="101917" y="76175"/>
                </a:lnTo>
                <a:lnTo>
                  <a:pt x="105732" y="75287"/>
                </a:lnTo>
                <a:lnTo>
                  <a:pt x="108588" y="74271"/>
                </a:lnTo>
                <a:lnTo>
                  <a:pt x="111445" y="73382"/>
                </a:lnTo>
                <a:lnTo>
                  <a:pt x="114301" y="71478"/>
                </a:lnTo>
                <a:lnTo>
                  <a:pt x="116205" y="68558"/>
                </a:lnTo>
                <a:lnTo>
                  <a:pt x="95249" y="68558"/>
                </a:lnTo>
                <a:lnTo>
                  <a:pt x="94297" y="67669"/>
                </a:lnTo>
                <a:lnTo>
                  <a:pt x="93345" y="67669"/>
                </a:lnTo>
                <a:lnTo>
                  <a:pt x="93345" y="66653"/>
                </a:lnTo>
                <a:lnTo>
                  <a:pt x="92391" y="65765"/>
                </a:lnTo>
                <a:lnTo>
                  <a:pt x="91439" y="64749"/>
                </a:lnTo>
                <a:lnTo>
                  <a:pt x="91439" y="63860"/>
                </a:lnTo>
                <a:lnTo>
                  <a:pt x="90487" y="62845"/>
                </a:lnTo>
                <a:lnTo>
                  <a:pt x="90487" y="59036"/>
                </a:lnTo>
                <a:lnTo>
                  <a:pt x="91439" y="58147"/>
                </a:lnTo>
                <a:lnTo>
                  <a:pt x="92391" y="56243"/>
                </a:lnTo>
                <a:lnTo>
                  <a:pt x="93345" y="55227"/>
                </a:lnTo>
                <a:lnTo>
                  <a:pt x="94297" y="54338"/>
                </a:lnTo>
                <a:lnTo>
                  <a:pt x="96202" y="53323"/>
                </a:lnTo>
                <a:lnTo>
                  <a:pt x="97155" y="53323"/>
                </a:lnTo>
                <a:lnTo>
                  <a:pt x="99059" y="52434"/>
                </a:lnTo>
                <a:lnTo>
                  <a:pt x="102875" y="52434"/>
                </a:lnTo>
                <a:lnTo>
                  <a:pt x="104779" y="51418"/>
                </a:lnTo>
                <a:lnTo>
                  <a:pt x="110492" y="51418"/>
                </a:lnTo>
                <a:lnTo>
                  <a:pt x="112397" y="50530"/>
                </a:lnTo>
                <a:lnTo>
                  <a:pt x="113349" y="50530"/>
                </a:lnTo>
                <a:lnTo>
                  <a:pt x="115253" y="49514"/>
                </a:lnTo>
                <a:lnTo>
                  <a:pt x="116205" y="48625"/>
                </a:lnTo>
                <a:lnTo>
                  <a:pt x="124775" y="48625"/>
                </a:lnTo>
                <a:lnTo>
                  <a:pt x="124775" y="34279"/>
                </a:lnTo>
                <a:lnTo>
                  <a:pt x="123823" y="31486"/>
                </a:lnTo>
                <a:lnTo>
                  <a:pt x="123315" y="30470"/>
                </a:lnTo>
                <a:close/>
              </a:path>
              <a:path w="358139" h="95250">
                <a:moveTo>
                  <a:pt x="129536" y="68558"/>
                </a:moveTo>
                <a:lnTo>
                  <a:pt x="116205" y="68558"/>
                </a:lnTo>
                <a:lnTo>
                  <a:pt x="116205" y="71478"/>
                </a:lnTo>
                <a:lnTo>
                  <a:pt x="117158" y="73382"/>
                </a:lnTo>
                <a:lnTo>
                  <a:pt x="118110" y="74271"/>
                </a:lnTo>
                <a:lnTo>
                  <a:pt x="120014" y="75287"/>
                </a:lnTo>
                <a:lnTo>
                  <a:pt x="121918" y="76175"/>
                </a:lnTo>
                <a:lnTo>
                  <a:pt x="128584" y="76175"/>
                </a:lnTo>
                <a:lnTo>
                  <a:pt x="129536" y="75287"/>
                </a:lnTo>
                <a:lnTo>
                  <a:pt x="129536" y="68558"/>
                </a:lnTo>
                <a:close/>
              </a:path>
              <a:path w="358139" h="95250">
                <a:moveTo>
                  <a:pt x="124775" y="48625"/>
                </a:moveTo>
                <a:lnTo>
                  <a:pt x="116205" y="48625"/>
                </a:lnTo>
                <a:lnTo>
                  <a:pt x="116205" y="60052"/>
                </a:lnTo>
                <a:lnTo>
                  <a:pt x="115253" y="60940"/>
                </a:lnTo>
                <a:lnTo>
                  <a:pt x="114301" y="62845"/>
                </a:lnTo>
                <a:lnTo>
                  <a:pt x="113349" y="63860"/>
                </a:lnTo>
                <a:lnTo>
                  <a:pt x="112397" y="64749"/>
                </a:lnTo>
                <a:lnTo>
                  <a:pt x="111445" y="65765"/>
                </a:lnTo>
                <a:lnTo>
                  <a:pt x="109540" y="66653"/>
                </a:lnTo>
                <a:lnTo>
                  <a:pt x="107636" y="67669"/>
                </a:lnTo>
                <a:lnTo>
                  <a:pt x="105732" y="68558"/>
                </a:lnTo>
                <a:lnTo>
                  <a:pt x="124775" y="68558"/>
                </a:lnTo>
                <a:lnTo>
                  <a:pt x="124775" y="48625"/>
                </a:lnTo>
                <a:close/>
              </a:path>
              <a:path w="358139" h="95250">
                <a:moveTo>
                  <a:pt x="114301" y="23868"/>
                </a:moveTo>
                <a:lnTo>
                  <a:pt x="97155" y="23868"/>
                </a:lnTo>
                <a:lnTo>
                  <a:pt x="95249" y="24757"/>
                </a:lnTo>
                <a:lnTo>
                  <a:pt x="92391" y="25772"/>
                </a:lnTo>
                <a:lnTo>
                  <a:pt x="90487" y="26661"/>
                </a:lnTo>
                <a:lnTo>
                  <a:pt x="88581" y="28566"/>
                </a:lnTo>
                <a:lnTo>
                  <a:pt x="86677" y="29581"/>
                </a:lnTo>
                <a:lnTo>
                  <a:pt x="85725" y="32374"/>
                </a:lnTo>
                <a:lnTo>
                  <a:pt x="84771" y="34279"/>
                </a:lnTo>
                <a:lnTo>
                  <a:pt x="83819" y="37199"/>
                </a:lnTo>
                <a:lnTo>
                  <a:pt x="83819" y="39992"/>
                </a:lnTo>
                <a:lnTo>
                  <a:pt x="92391" y="39992"/>
                </a:lnTo>
                <a:lnTo>
                  <a:pt x="92391" y="36183"/>
                </a:lnTo>
                <a:lnTo>
                  <a:pt x="93345" y="34279"/>
                </a:lnTo>
                <a:lnTo>
                  <a:pt x="96202" y="32374"/>
                </a:lnTo>
                <a:lnTo>
                  <a:pt x="98107" y="31486"/>
                </a:lnTo>
                <a:lnTo>
                  <a:pt x="100964" y="30470"/>
                </a:lnTo>
                <a:lnTo>
                  <a:pt x="123315" y="30470"/>
                </a:lnTo>
                <a:lnTo>
                  <a:pt x="121918" y="27677"/>
                </a:lnTo>
                <a:lnTo>
                  <a:pt x="120014" y="26661"/>
                </a:lnTo>
                <a:lnTo>
                  <a:pt x="118110" y="25772"/>
                </a:lnTo>
                <a:lnTo>
                  <a:pt x="116205" y="24757"/>
                </a:lnTo>
                <a:lnTo>
                  <a:pt x="114301" y="23868"/>
                </a:lnTo>
                <a:close/>
              </a:path>
              <a:path w="358139" h="95250">
                <a:moveTo>
                  <a:pt x="109540" y="22852"/>
                </a:moveTo>
                <a:lnTo>
                  <a:pt x="102875" y="22852"/>
                </a:lnTo>
                <a:lnTo>
                  <a:pt x="100012" y="23868"/>
                </a:lnTo>
                <a:lnTo>
                  <a:pt x="112397" y="23868"/>
                </a:lnTo>
                <a:lnTo>
                  <a:pt x="109540" y="22852"/>
                </a:lnTo>
                <a:close/>
              </a:path>
              <a:path w="358139" h="95250">
                <a:moveTo>
                  <a:pt x="138118" y="86713"/>
                </a:moveTo>
                <a:lnTo>
                  <a:pt x="137153" y="86713"/>
                </a:lnTo>
                <a:lnTo>
                  <a:pt x="137153" y="94331"/>
                </a:lnTo>
                <a:lnTo>
                  <a:pt x="138118" y="95219"/>
                </a:lnTo>
                <a:lnTo>
                  <a:pt x="146687" y="95219"/>
                </a:lnTo>
                <a:lnTo>
                  <a:pt x="147640" y="94331"/>
                </a:lnTo>
                <a:lnTo>
                  <a:pt x="148592" y="94331"/>
                </a:lnTo>
                <a:lnTo>
                  <a:pt x="150496" y="93315"/>
                </a:lnTo>
                <a:lnTo>
                  <a:pt x="151448" y="92426"/>
                </a:lnTo>
                <a:lnTo>
                  <a:pt x="152400" y="91411"/>
                </a:lnTo>
                <a:lnTo>
                  <a:pt x="153353" y="89506"/>
                </a:lnTo>
                <a:lnTo>
                  <a:pt x="154305" y="88618"/>
                </a:lnTo>
                <a:lnTo>
                  <a:pt x="154813" y="87602"/>
                </a:lnTo>
                <a:lnTo>
                  <a:pt x="138118" y="87602"/>
                </a:lnTo>
                <a:lnTo>
                  <a:pt x="138118" y="86713"/>
                </a:lnTo>
                <a:close/>
              </a:path>
              <a:path w="358139" h="95250">
                <a:moveTo>
                  <a:pt x="141927" y="23868"/>
                </a:moveTo>
                <a:lnTo>
                  <a:pt x="132392" y="23868"/>
                </a:lnTo>
                <a:lnTo>
                  <a:pt x="152400" y="75287"/>
                </a:lnTo>
                <a:lnTo>
                  <a:pt x="148592" y="83793"/>
                </a:lnTo>
                <a:lnTo>
                  <a:pt x="147640" y="84809"/>
                </a:lnTo>
                <a:lnTo>
                  <a:pt x="146687" y="85697"/>
                </a:lnTo>
                <a:lnTo>
                  <a:pt x="145735" y="86713"/>
                </a:lnTo>
                <a:lnTo>
                  <a:pt x="144783" y="87602"/>
                </a:lnTo>
                <a:lnTo>
                  <a:pt x="154813" y="87602"/>
                </a:lnTo>
                <a:lnTo>
                  <a:pt x="156209" y="84809"/>
                </a:lnTo>
                <a:lnTo>
                  <a:pt x="157161" y="81889"/>
                </a:lnTo>
                <a:lnTo>
                  <a:pt x="163515" y="65765"/>
                </a:lnTo>
                <a:lnTo>
                  <a:pt x="156209" y="65765"/>
                </a:lnTo>
                <a:lnTo>
                  <a:pt x="141927" y="23868"/>
                </a:lnTo>
                <a:close/>
              </a:path>
              <a:path w="358139" h="95250">
                <a:moveTo>
                  <a:pt x="180026" y="23868"/>
                </a:moveTo>
                <a:lnTo>
                  <a:pt x="170492" y="23868"/>
                </a:lnTo>
                <a:lnTo>
                  <a:pt x="156209" y="65765"/>
                </a:lnTo>
                <a:lnTo>
                  <a:pt x="163515" y="65765"/>
                </a:lnTo>
                <a:lnTo>
                  <a:pt x="180026" y="23868"/>
                </a:lnTo>
                <a:close/>
              </a:path>
              <a:path w="358139" h="95250">
                <a:moveTo>
                  <a:pt x="225742" y="4824"/>
                </a:moveTo>
                <a:lnTo>
                  <a:pt x="187643" y="4824"/>
                </a:lnTo>
                <a:lnTo>
                  <a:pt x="187643" y="75287"/>
                </a:lnTo>
                <a:lnTo>
                  <a:pt x="197165" y="75287"/>
                </a:lnTo>
                <a:lnTo>
                  <a:pt x="197165" y="46721"/>
                </a:lnTo>
                <a:lnTo>
                  <a:pt x="225742" y="46721"/>
                </a:lnTo>
                <a:lnTo>
                  <a:pt x="231455" y="44816"/>
                </a:lnTo>
                <a:lnTo>
                  <a:pt x="237168" y="39103"/>
                </a:lnTo>
                <a:lnTo>
                  <a:pt x="220982" y="39103"/>
                </a:lnTo>
                <a:lnTo>
                  <a:pt x="216221" y="38087"/>
                </a:lnTo>
                <a:lnTo>
                  <a:pt x="197165" y="38087"/>
                </a:lnTo>
                <a:lnTo>
                  <a:pt x="197165" y="12442"/>
                </a:lnTo>
                <a:lnTo>
                  <a:pt x="237168" y="12442"/>
                </a:lnTo>
                <a:lnTo>
                  <a:pt x="231455" y="6728"/>
                </a:lnTo>
                <a:lnTo>
                  <a:pt x="225742" y="4824"/>
                </a:lnTo>
                <a:close/>
              </a:path>
              <a:path w="358139" h="95250">
                <a:moveTo>
                  <a:pt x="237168" y="12442"/>
                </a:moveTo>
                <a:lnTo>
                  <a:pt x="220982" y="12442"/>
                </a:lnTo>
                <a:lnTo>
                  <a:pt x="224790" y="14346"/>
                </a:lnTo>
                <a:lnTo>
                  <a:pt x="227647" y="16250"/>
                </a:lnTo>
                <a:lnTo>
                  <a:pt x="229551" y="18155"/>
                </a:lnTo>
                <a:lnTo>
                  <a:pt x="231455" y="21964"/>
                </a:lnTo>
                <a:lnTo>
                  <a:pt x="231455" y="29581"/>
                </a:lnTo>
                <a:lnTo>
                  <a:pt x="229551" y="33390"/>
                </a:lnTo>
                <a:lnTo>
                  <a:pt x="227647" y="35294"/>
                </a:lnTo>
                <a:lnTo>
                  <a:pt x="224790" y="37199"/>
                </a:lnTo>
                <a:lnTo>
                  <a:pt x="220982" y="39103"/>
                </a:lnTo>
                <a:lnTo>
                  <a:pt x="237168" y="39103"/>
                </a:lnTo>
                <a:lnTo>
                  <a:pt x="239073" y="37199"/>
                </a:lnTo>
                <a:lnTo>
                  <a:pt x="240025" y="32374"/>
                </a:lnTo>
                <a:lnTo>
                  <a:pt x="240025" y="19044"/>
                </a:lnTo>
                <a:lnTo>
                  <a:pt x="239073" y="14346"/>
                </a:lnTo>
                <a:lnTo>
                  <a:pt x="237168" y="12442"/>
                </a:lnTo>
                <a:close/>
              </a:path>
              <a:path w="358139" h="95250">
                <a:moveTo>
                  <a:pt x="259081" y="4824"/>
                </a:moveTo>
                <a:lnTo>
                  <a:pt x="251464" y="4824"/>
                </a:lnTo>
                <a:lnTo>
                  <a:pt x="251464" y="15235"/>
                </a:lnTo>
                <a:lnTo>
                  <a:pt x="259081" y="15235"/>
                </a:lnTo>
                <a:lnTo>
                  <a:pt x="259081" y="4824"/>
                </a:lnTo>
                <a:close/>
              </a:path>
              <a:path w="358139" h="95250">
                <a:moveTo>
                  <a:pt x="259081" y="23868"/>
                </a:moveTo>
                <a:lnTo>
                  <a:pt x="251464" y="23868"/>
                </a:lnTo>
                <a:lnTo>
                  <a:pt x="251464" y="75287"/>
                </a:lnTo>
                <a:lnTo>
                  <a:pt x="259081" y="75287"/>
                </a:lnTo>
                <a:lnTo>
                  <a:pt x="259081" y="23868"/>
                </a:lnTo>
                <a:close/>
              </a:path>
              <a:path w="358139" h="95250">
                <a:moveTo>
                  <a:pt x="296228" y="22852"/>
                </a:moveTo>
                <a:lnTo>
                  <a:pt x="275268" y="31486"/>
                </a:lnTo>
                <a:lnTo>
                  <a:pt x="273363" y="33390"/>
                </a:lnTo>
                <a:lnTo>
                  <a:pt x="272411" y="36183"/>
                </a:lnTo>
                <a:lnTo>
                  <a:pt x="271459" y="39992"/>
                </a:lnTo>
                <a:lnTo>
                  <a:pt x="270507" y="42912"/>
                </a:lnTo>
                <a:lnTo>
                  <a:pt x="269555" y="46721"/>
                </a:lnTo>
                <a:lnTo>
                  <a:pt x="269555" y="54338"/>
                </a:lnTo>
                <a:lnTo>
                  <a:pt x="270507" y="58147"/>
                </a:lnTo>
                <a:lnTo>
                  <a:pt x="271459" y="60940"/>
                </a:lnTo>
                <a:lnTo>
                  <a:pt x="272411" y="63860"/>
                </a:lnTo>
                <a:lnTo>
                  <a:pt x="282898" y="74271"/>
                </a:lnTo>
                <a:lnTo>
                  <a:pt x="285754" y="75287"/>
                </a:lnTo>
                <a:lnTo>
                  <a:pt x="289563" y="76175"/>
                </a:lnTo>
                <a:lnTo>
                  <a:pt x="300037" y="76175"/>
                </a:lnTo>
                <a:lnTo>
                  <a:pt x="304798" y="74271"/>
                </a:lnTo>
                <a:lnTo>
                  <a:pt x="308606" y="71478"/>
                </a:lnTo>
                <a:lnTo>
                  <a:pt x="311526" y="68558"/>
                </a:lnTo>
                <a:lnTo>
                  <a:pt x="288611" y="68558"/>
                </a:lnTo>
                <a:lnTo>
                  <a:pt x="286706" y="67669"/>
                </a:lnTo>
                <a:lnTo>
                  <a:pt x="284802" y="66653"/>
                </a:lnTo>
                <a:lnTo>
                  <a:pt x="282898" y="64749"/>
                </a:lnTo>
                <a:lnTo>
                  <a:pt x="281946" y="62845"/>
                </a:lnTo>
                <a:lnTo>
                  <a:pt x="280981" y="61956"/>
                </a:lnTo>
                <a:lnTo>
                  <a:pt x="280029" y="59036"/>
                </a:lnTo>
                <a:lnTo>
                  <a:pt x="279076" y="57131"/>
                </a:lnTo>
                <a:lnTo>
                  <a:pt x="279076" y="55227"/>
                </a:lnTo>
                <a:lnTo>
                  <a:pt x="278124" y="52434"/>
                </a:lnTo>
                <a:lnTo>
                  <a:pt x="278124" y="47609"/>
                </a:lnTo>
                <a:lnTo>
                  <a:pt x="279076" y="45705"/>
                </a:lnTo>
                <a:lnTo>
                  <a:pt x="279076" y="42912"/>
                </a:lnTo>
                <a:lnTo>
                  <a:pt x="280029" y="41008"/>
                </a:lnTo>
                <a:lnTo>
                  <a:pt x="280981" y="38087"/>
                </a:lnTo>
                <a:lnTo>
                  <a:pt x="282898" y="34279"/>
                </a:lnTo>
                <a:lnTo>
                  <a:pt x="284802" y="33390"/>
                </a:lnTo>
                <a:lnTo>
                  <a:pt x="286706" y="32374"/>
                </a:lnTo>
                <a:lnTo>
                  <a:pt x="288611" y="31486"/>
                </a:lnTo>
                <a:lnTo>
                  <a:pt x="291467" y="30470"/>
                </a:lnTo>
                <a:lnTo>
                  <a:pt x="312415" y="30470"/>
                </a:lnTo>
                <a:lnTo>
                  <a:pt x="310510" y="28565"/>
                </a:lnTo>
                <a:lnTo>
                  <a:pt x="308606" y="27677"/>
                </a:lnTo>
                <a:lnTo>
                  <a:pt x="306702" y="25772"/>
                </a:lnTo>
                <a:lnTo>
                  <a:pt x="303845" y="24757"/>
                </a:lnTo>
                <a:lnTo>
                  <a:pt x="301941" y="23868"/>
                </a:lnTo>
                <a:lnTo>
                  <a:pt x="299085" y="23868"/>
                </a:lnTo>
                <a:lnTo>
                  <a:pt x="296228" y="22852"/>
                </a:lnTo>
                <a:close/>
              </a:path>
              <a:path w="358139" h="95250">
                <a:moveTo>
                  <a:pt x="316223" y="56243"/>
                </a:moveTo>
                <a:lnTo>
                  <a:pt x="307654" y="56243"/>
                </a:lnTo>
                <a:lnTo>
                  <a:pt x="306702" y="60940"/>
                </a:lnTo>
                <a:lnTo>
                  <a:pt x="305750" y="63860"/>
                </a:lnTo>
                <a:lnTo>
                  <a:pt x="302893" y="65765"/>
                </a:lnTo>
                <a:lnTo>
                  <a:pt x="300989" y="67669"/>
                </a:lnTo>
                <a:lnTo>
                  <a:pt x="297180" y="68558"/>
                </a:lnTo>
                <a:lnTo>
                  <a:pt x="311526" y="68558"/>
                </a:lnTo>
                <a:lnTo>
                  <a:pt x="312415" y="67669"/>
                </a:lnTo>
                <a:lnTo>
                  <a:pt x="315271" y="62845"/>
                </a:lnTo>
                <a:lnTo>
                  <a:pt x="316223" y="56243"/>
                </a:lnTo>
                <a:close/>
              </a:path>
              <a:path w="358139" h="95250">
                <a:moveTo>
                  <a:pt x="312415" y="30470"/>
                </a:moveTo>
                <a:lnTo>
                  <a:pt x="298132" y="30470"/>
                </a:lnTo>
                <a:lnTo>
                  <a:pt x="300989" y="31486"/>
                </a:lnTo>
                <a:lnTo>
                  <a:pt x="306702" y="37199"/>
                </a:lnTo>
                <a:lnTo>
                  <a:pt x="306702" y="41008"/>
                </a:lnTo>
                <a:lnTo>
                  <a:pt x="315271" y="41008"/>
                </a:lnTo>
                <a:lnTo>
                  <a:pt x="315271" y="37199"/>
                </a:lnTo>
                <a:lnTo>
                  <a:pt x="314319" y="35294"/>
                </a:lnTo>
                <a:lnTo>
                  <a:pt x="313367" y="32374"/>
                </a:lnTo>
                <a:lnTo>
                  <a:pt x="312415" y="30470"/>
                </a:lnTo>
                <a:close/>
              </a:path>
              <a:path w="358139" h="95250">
                <a:moveTo>
                  <a:pt x="344801" y="0"/>
                </a:moveTo>
                <a:lnTo>
                  <a:pt x="334327" y="0"/>
                </a:lnTo>
                <a:lnTo>
                  <a:pt x="331471" y="1015"/>
                </a:lnTo>
                <a:lnTo>
                  <a:pt x="329566" y="1904"/>
                </a:lnTo>
                <a:lnTo>
                  <a:pt x="325758" y="5713"/>
                </a:lnTo>
                <a:lnTo>
                  <a:pt x="323853" y="6728"/>
                </a:lnTo>
                <a:lnTo>
                  <a:pt x="322901" y="9521"/>
                </a:lnTo>
                <a:lnTo>
                  <a:pt x="320997" y="13330"/>
                </a:lnTo>
                <a:lnTo>
                  <a:pt x="320045" y="16250"/>
                </a:lnTo>
                <a:lnTo>
                  <a:pt x="320045" y="21964"/>
                </a:lnTo>
                <a:lnTo>
                  <a:pt x="320997" y="23868"/>
                </a:lnTo>
                <a:lnTo>
                  <a:pt x="321949" y="26661"/>
                </a:lnTo>
                <a:lnTo>
                  <a:pt x="334327" y="37199"/>
                </a:lnTo>
                <a:lnTo>
                  <a:pt x="336232" y="38087"/>
                </a:lnTo>
                <a:lnTo>
                  <a:pt x="341945" y="38087"/>
                </a:lnTo>
                <a:lnTo>
                  <a:pt x="344801" y="37199"/>
                </a:lnTo>
                <a:lnTo>
                  <a:pt x="346705" y="36183"/>
                </a:lnTo>
                <a:lnTo>
                  <a:pt x="348610" y="35294"/>
                </a:lnTo>
                <a:lnTo>
                  <a:pt x="337184" y="35294"/>
                </a:lnTo>
                <a:lnTo>
                  <a:pt x="335279" y="34279"/>
                </a:lnTo>
                <a:lnTo>
                  <a:pt x="333375" y="34279"/>
                </a:lnTo>
                <a:lnTo>
                  <a:pt x="331471" y="33390"/>
                </a:lnTo>
                <a:lnTo>
                  <a:pt x="329566" y="32374"/>
                </a:lnTo>
                <a:lnTo>
                  <a:pt x="327662" y="30470"/>
                </a:lnTo>
                <a:lnTo>
                  <a:pt x="326710" y="28565"/>
                </a:lnTo>
                <a:lnTo>
                  <a:pt x="325758" y="27677"/>
                </a:lnTo>
                <a:lnTo>
                  <a:pt x="324806" y="25772"/>
                </a:lnTo>
                <a:lnTo>
                  <a:pt x="323853" y="22852"/>
                </a:lnTo>
                <a:lnTo>
                  <a:pt x="323853" y="14346"/>
                </a:lnTo>
                <a:lnTo>
                  <a:pt x="326710" y="8633"/>
                </a:lnTo>
                <a:lnTo>
                  <a:pt x="327662" y="7617"/>
                </a:lnTo>
                <a:lnTo>
                  <a:pt x="329566" y="5713"/>
                </a:lnTo>
                <a:lnTo>
                  <a:pt x="331471" y="4824"/>
                </a:lnTo>
                <a:lnTo>
                  <a:pt x="333375" y="3808"/>
                </a:lnTo>
                <a:lnTo>
                  <a:pt x="335279" y="2920"/>
                </a:lnTo>
                <a:lnTo>
                  <a:pt x="349625" y="2920"/>
                </a:lnTo>
                <a:lnTo>
                  <a:pt x="348610" y="1904"/>
                </a:lnTo>
                <a:lnTo>
                  <a:pt x="346705" y="1015"/>
                </a:lnTo>
                <a:lnTo>
                  <a:pt x="344801" y="0"/>
                </a:lnTo>
                <a:close/>
              </a:path>
              <a:path w="358139" h="95250">
                <a:moveTo>
                  <a:pt x="349625" y="2920"/>
                </a:moveTo>
                <a:lnTo>
                  <a:pt x="343849" y="2920"/>
                </a:lnTo>
                <a:lnTo>
                  <a:pt x="345753" y="3808"/>
                </a:lnTo>
                <a:lnTo>
                  <a:pt x="347658" y="4824"/>
                </a:lnTo>
                <a:lnTo>
                  <a:pt x="348610" y="5713"/>
                </a:lnTo>
                <a:lnTo>
                  <a:pt x="350514" y="7617"/>
                </a:lnTo>
                <a:lnTo>
                  <a:pt x="351466" y="8633"/>
                </a:lnTo>
                <a:lnTo>
                  <a:pt x="355288" y="16250"/>
                </a:lnTo>
                <a:lnTo>
                  <a:pt x="355288" y="20948"/>
                </a:lnTo>
                <a:lnTo>
                  <a:pt x="354335" y="22852"/>
                </a:lnTo>
                <a:lnTo>
                  <a:pt x="353371" y="25772"/>
                </a:lnTo>
                <a:lnTo>
                  <a:pt x="352418" y="27677"/>
                </a:lnTo>
                <a:lnTo>
                  <a:pt x="351466" y="28565"/>
                </a:lnTo>
                <a:lnTo>
                  <a:pt x="350514" y="30470"/>
                </a:lnTo>
                <a:lnTo>
                  <a:pt x="348610" y="32374"/>
                </a:lnTo>
                <a:lnTo>
                  <a:pt x="347658" y="33390"/>
                </a:lnTo>
                <a:lnTo>
                  <a:pt x="345753" y="34279"/>
                </a:lnTo>
                <a:lnTo>
                  <a:pt x="343849" y="34279"/>
                </a:lnTo>
                <a:lnTo>
                  <a:pt x="341945" y="35294"/>
                </a:lnTo>
                <a:lnTo>
                  <a:pt x="348610" y="35294"/>
                </a:lnTo>
                <a:lnTo>
                  <a:pt x="350514" y="34279"/>
                </a:lnTo>
                <a:lnTo>
                  <a:pt x="356240" y="28565"/>
                </a:lnTo>
                <a:lnTo>
                  <a:pt x="357192" y="26661"/>
                </a:lnTo>
                <a:lnTo>
                  <a:pt x="358144" y="23868"/>
                </a:lnTo>
                <a:lnTo>
                  <a:pt x="358144" y="13330"/>
                </a:lnTo>
                <a:lnTo>
                  <a:pt x="356240" y="9521"/>
                </a:lnTo>
                <a:lnTo>
                  <a:pt x="354335" y="6728"/>
                </a:lnTo>
                <a:lnTo>
                  <a:pt x="352418" y="5713"/>
                </a:lnTo>
                <a:lnTo>
                  <a:pt x="349625" y="2920"/>
                </a:lnTo>
                <a:close/>
              </a:path>
              <a:path w="358139" h="95250">
                <a:moveTo>
                  <a:pt x="342897" y="7617"/>
                </a:moveTo>
                <a:lnTo>
                  <a:pt x="331471" y="7617"/>
                </a:lnTo>
                <a:lnTo>
                  <a:pt x="331471" y="30470"/>
                </a:lnTo>
                <a:lnTo>
                  <a:pt x="335279" y="30470"/>
                </a:lnTo>
                <a:lnTo>
                  <a:pt x="335279" y="20059"/>
                </a:lnTo>
                <a:lnTo>
                  <a:pt x="343849" y="20059"/>
                </a:lnTo>
                <a:lnTo>
                  <a:pt x="345753" y="19043"/>
                </a:lnTo>
                <a:lnTo>
                  <a:pt x="346705" y="18155"/>
                </a:lnTo>
                <a:lnTo>
                  <a:pt x="335279" y="18155"/>
                </a:lnTo>
                <a:lnTo>
                  <a:pt x="335279" y="10537"/>
                </a:lnTo>
                <a:lnTo>
                  <a:pt x="347658" y="10537"/>
                </a:lnTo>
                <a:lnTo>
                  <a:pt x="346705" y="9521"/>
                </a:lnTo>
                <a:lnTo>
                  <a:pt x="344801" y="8633"/>
                </a:lnTo>
                <a:lnTo>
                  <a:pt x="342897" y="7617"/>
                </a:lnTo>
                <a:close/>
              </a:path>
              <a:path w="358139" h="95250">
                <a:moveTo>
                  <a:pt x="341945" y="20059"/>
                </a:moveTo>
                <a:lnTo>
                  <a:pt x="339088" y="20059"/>
                </a:lnTo>
                <a:lnTo>
                  <a:pt x="344801" y="30470"/>
                </a:lnTo>
                <a:lnTo>
                  <a:pt x="348610" y="30470"/>
                </a:lnTo>
                <a:lnTo>
                  <a:pt x="341945" y="20059"/>
                </a:lnTo>
                <a:close/>
              </a:path>
              <a:path w="358139" h="95250">
                <a:moveTo>
                  <a:pt x="347658" y="10537"/>
                </a:moveTo>
                <a:lnTo>
                  <a:pt x="341945" y="10537"/>
                </a:lnTo>
                <a:lnTo>
                  <a:pt x="342897" y="11426"/>
                </a:lnTo>
                <a:lnTo>
                  <a:pt x="343849" y="11426"/>
                </a:lnTo>
                <a:lnTo>
                  <a:pt x="344801" y="12442"/>
                </a:lnTo>
                <a:lnTo>
                  <a:pt x="344801" y="15235"/>
                </a:lnTo>
                <a:lnTo>
                  <a:pt x="343849" y="16250"/>
                </a:lnTo>
                <a:lnTo>
                  <a:pt x="343849" y="17139"/>
                </a:lnTo>
                <a:lnTo>
                  <a:pt x="340992" y="17139"/>
                </a:lnTo>
                <a:lnTo>
                  <a:pt x="340040" y="18155"/>
                </a:lnTo>
                <a:lnTo>
                  <a:pt x="347658" y="18155"/>
                </a:lnTo>
                <a:lnTo>
                  <a:pt x="348610" y="16250"/>
                </a:lnTo>
                <a:lnTo>
                  <a:pt x="348610" y="12442"/>
                </a:lnTo>
                <a:lnTo>
                  <a:pt x="347658" y="105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5"/>
              </a:rPr>
              <a:t>www.nfhs.org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00253"/>
            <a:ext cx="6053455" cy="112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95"/>
              </a:lnSpc>
            </a:pPr>
            <a:r>
              <a:rPr sz="4000" spc="-5" dirty="0"/>
              <a:t>BENCH AND FIELD</a:t>
            </a:r>
            <a:r>
              <a:rPr sz="4000" spc="-45" dirty="0"/>
              <a:t> </a:t>
            </a:r>
            <a:r>
              <a:rPr sz="4000" spc="-10" dirty="0"/>
              <a:t>CONDUCT</a:t>
            </a:r>
            <a:endParaRPr sz="4000"/>
          </a:p>
          <a:p>
            <a:pPr marL="12700">
              <a:lnSpc>
                <a:spcPts val="4295"/>
              </a:lnSpc>
            </a:pPr>
            <a:r>
              <a:rPr sz="4000" spc="-10" dirty="0"/>
              <a:t>RULE </a:t>
            </a:r>
            <a:r>
              <a:rPr sz="4000" spc="-5" dirty="0"/>
              <a:t>3-3-1</a:t>
            </a:r>
            <a:r>
              <a:rPr sz="4000" spc="-45" dirty="0"/>
              <a:t> </a:t>
            </a:r>
            <a:r>
              <a:rPr sz="4000" spc="-50" dirty="0"/>
              <a:t>PENALTY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179067" y="2012060"/>
            <a:ext cx="2778760" cy="3872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After receiving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a 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written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warning,  if the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coach  commits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an 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additional 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offense,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coach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will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be 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ejected </a:t>
            </a:r>
            <a:r>
              <a:rPr sz="2800" spc="-20" dirty="0">
                <a:solidFill>
                  <a:srgbClr val="414A55"/>
                </a:solidFill>
                <a:latin typeface="Calibri"/>
                <a:cs typeface="Calibri"/>
              </a:rPr>
              <a:t>from</a:t>
            </a:r>
            <a:r>
              <a:rPr sz="2800" spc="-6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game.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57863" y="2152299"/>
            <a:ext cx="4555410" cy="40244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57863" y="2152299"/>
            <a:ext cx="4553585" cy="4020820"/>
          </a:xfrm>
          <a:custGeom>
            <a:avLst/>
            <a:gdLst/>
            <a:ahLst/>
            <a:cxnLst/>
            <a:rect l="l" t="t" r="r" b="b"/>
            <a:pathLst>
              <a:path w="4553584" h="4020820">
                <a:moveTo>
                  <a:pt x="0" y="4020775"/>
                </a:moveTo>
                <a:lnTo>
                  <a:pt x="4553507" y="4020775"/>
                </a:lnTo>
                <a:lnTo>
                  <a:pt x="4553507" y="0"/>
                </a:lnTo>
                <a:lnTo>
                  <a:pt x="0" y="0"/>
                </a:lnTo>
                <a:lnTo>
                  <a:pt x="0" y="4020775"/>
                </a:lnTo>
                <a:close/>
              </a:path>
            </a:pathLst>
          </a:custGeom>
          <a:ln w="5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55008" y="2150392"/>
            <a:ext cx="405130" cy="136525"/>
          </a:xfrm>
          <a:custGeom>
            <a:avLst/>
            <a:gdLst/>
            <a:ahLst/>
            <a:cxnLst/>
            <a:rect l="l" t="t" r="r" b="b"/>
            <a:pathLst>
              <a:path w="405129" h="136525">
                <a:moveTo>
                  <a:pt x="0" y="136377"/>
                </a:moveTo>
                <a:lnTo>
                  <a:pt x="404519" y="136377"/>
                </a:lnTo>
                <a:lnTo>
                  <a:pt x="404519" y="0"/>
                </a:lnTo>
                <a:lnTo>
                  <a:pt x="0" y="0"/>
                </a:lnTo>
                <a:lnTo>
                  <a:pt x="0" y="136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79755" y="2174160"/>
            <a:ext cx="358140" cy="95885"/>
          </a:xfrm>
          <a:custGeom>
            <a:avLst/>
            <a:gdLst/>
            <a:ahLst/>
            <a:cxnLst/>
            <a:rect l="l" t="t" r="r" b="b"/>
            <a:pathLst>
              <a:path w="358139" h="95885">
                <a:moveTo>
                  <a:pt x="38071" y="4829"/>
                </a:moveTo>
                <a:lnTo>
                  <a:pt x="0" y="4829"/>
                </a:lnTo>
                <a:lnTo>
                  <a:pt x="0" y="75369"/>
                </a:lnTo>
                <a:lnTo>
                  <a:pt x="9517" y="75369"/>
                </a:lnTo>
                <a:lnTo>
                  <a:pt x="9517" y="45882"/>
                </a:lnTo>
                <a:lnTo>
                  <a:pt x="38071" y="45882"/>
                </a:lnTo>
                <a:lnTo>
                  <a:pt x="43783" y="44866"/>
                </a:lnTo>
                <a:lnTo>
                  <a:pt x="47591" y="41053"/>
                </a:lnTo>
                <a:lnTo>
                  <a:pt x="49684" y="38256"/>
                </a:lnTo>
                <a:lnTo>
                  <a:pt x="9517" y="38256"/>
                </a:lnTo>
                <a:lnTo>
                  <a:pt x="9517" y="12455"/>
                </a:lnTo>
                <a:lnTo>
                  <a:pt x="49779" y="12455"/>
                </a:lnTo>
                <a:lnTo>
                  <a:pt x="47591" y="9532"/>
                </a:lnTo>
                <a:lnTo>
                  <a:pt x="43783" y="6736"/>
                </a:lnTo>
                <a:lnTo>
                  <a:pt x="38071" y="4829"/>
                </a:lnTo>
                <a:close/>
              </a:path>
              <a:path w="358139" h="95885">
                <a:moveTo>
                  <a:pt x="49779" y="12455"/>
                </a:moveTo>
                <a:lnTo>
                  <a:pt x="33312" y="12455"/>
                </a:lnTo>
                <a:lnTo>
                  <a:pt x="37120" y="13345"/>
                </a:lnTo>
                <a:lnTo>
                  <a:pt x="39976" y="15251"/>
                </a:lnTo>
                <a:lnTo>
                  <a:pt x="43783" y="21098"/>
                </a:lnTo>
                <a:lnTo>
                  <a:pt x="43783" y="29614"/>
                </a:lnTo>
                <a:lnTo>
                  <a:pt x="41879" y="32537"/>
                </a:lnTo>
                <a:lnTo>
                  <a:pt x="39976" y="35333"/>
                </a:lnTo>
                <a:lnTo>
                  <a:pt x="37120" y="37240"/>
                </a:lnTo>
                <a:lnTo>
                  <a:pt x="33312" y="38256"/>
                </a:lnTo>
                <a:lnTo>
                  <a:pt x="49684" y="38256"/>
                </a:lnTo>
                <a:lnTo>
                  <a:pt x="50445" y="37240"/>
                </a:lnTo>
                <a:lnTo>
                  <a:pt x="52350" y="31520"/>
                </a:lnTo>
                <a:lnTo>
                  <a:pt x="52350" y="19191"/>
                </a:lnTo>
                <a:lnTo>
                  <a:pt x="50445" y="13345"/>
                </a:lnTo>
                <a:lnTo>
                  <a:pt x="49779" y="12455"/>
                </a:lnTo>
                <a:close/>
              </a:path>
              <a:path w="358139" h="95885">
                <a:moveTo>
                  <a:pt x="71385" y="4829"/>
                </a:moveTo>
                <a:lnTo>
                  <a:pt x="62819" y="4829"/>
                </a:lnTo>
                <a:lnTo>
                  <a:pt x="62819" y="75369"/>
                </a:lnTo>
                <a:lnTo>
                  <a:pt x="71385" y="75369"/>
                </a:lnTo>
                <a:lnTo>
                  <a:pt x="71385" y="4829"/>
                </a:lnTo>
                <a:close/>
              </a:path>
              <a:path w="358139" h="95885">
                <a:moveTo>
                  <a:pt x="116118" y="48679"/>
                </a:moveTo>
                <a:lnTo>
                  <a:pt x="88518" y="48679"/>
                </a:lnTo>
                <a:lnTo>
                  <a:pt x="87567" y="50585"/>
                </a:lnTo>
                <a:lnTo>
                  <a:pt x="85662" y="51602"/>
                </a:lnTo>
                <a:lnTo>
                  <a:pt x="84711" y="52491"/>
                </a:lnTo>
                <a:lnTo>
                  <a:pt x="82808" y="56304"/>
                </a:lnTo>
                <a:lnTo>
                  <a:pt x="81856" y="59228"/>
                </a:lnTo>
                <a:lnTo>
                  <a:pt x="81856" y="66854"/>
                </a:lnTo>
                <a:lnTo>
                  <a:pt x="83759" y="70667"/>
                </a:lnTo>
                <a:lnTo>
                  <a:pt x="85662" y="71556"/>
                </a:lnTo>
                <a:lnTo>
                  <a:pt x="86615" y="72573"/>
                </a:lnTo>
                <a:lnTo>
                  <a:pt x="88518" y="74480"/>
                </a:lnTo>
                <a:lnTo>
                  <a:pt x="90423" y="74480"/>
                </a:lnTo>
                <a:lnTo>
                  <a:pt x="92326" y="75369"/>
                </a:lnTo>
                <a:lnTo>
                  <a:pt x="94229" y="75369"/>
                </a:lnTo>
                <a:lnTo>
                  <a:pt x="96133" y="76386"/>
                </a:lnTo>
                <a:lnTo>
                  <a:pt x="101844" y="76386"/>
                </a:lnTo>
                <a:lnTo>
                  <a:pt x="105651" y="75369"/>
                </a:lnTo>
                <a:lnTo>
                  <a:pt x="108506" y="74480"/>
                </a:lnTo>
                <a:lnTo>
                  <a:pt x="114215" y="70667"/>
                </a:lnTo>
                <a:lnTo>
                  <a:pt x="115456" y="68760"/>
                </a:lnTo>
                <a:lnTo>
                  <a:pt x="97085" y="68760"/>
                </a:lnTo>
                <a:lnTo>
                  <a:pt x="95182" y="67743"/>
                </a:lnTo>
                <a:lnTo>
                  <a:pt x="94229" y="67743"/>
                </a:lnTo>
                <a:lnTo>
                  <a:pt x="93277" y="66854"/>
                </a:lnTo>
                <a:lnTo>
                  <a:pt x="92326" y="65837"/>
                </a:lnTo>
                <a:lnTo>
                  <a:pt x="91374" y="64947"/>
                </a:lnTo>
                <a:lnTo>
                  <a:pt x="91374" y="63930"/>
                </a:lnTo>
                <a:lnTo>
                  <a:pt x="90423" y="63041"/>
                </a:lnTo>
                <a:lnTo>
                  <a:pt x="90423" y="59228"/>
                </a:lnTo>
                <a:lnTo>
                  <a:pt x="91374" y="57321"/>
                </a:lnTo>
                <a:lnTo>
                  <a:pt x="92326" y="56304"/>
                </a:lnTo>
                <a:lnTo>
                  <a:pt x="93277" y="55415"/>
                </a:lnTo>
                <a:lnTo>
                  <a:pt x="94229" y="54398"/>
                </a:lnTo>
                <a:lnTo>
                  <a:pt x="96133" y="53508"/>
                </a:lnTo>
                <a:lnTo>
                  <a:pt x="97085" y="52491"/>
                </a:lnTo>
                <a:lnTo>
                  <a:pt x="98988" y="52491"/>
                </a:lnTo>
                <a:lnTo>
                  <a:pt x="100892" y="51602"/>
                </a:lnTo>
                <a:lnTo>
                  <a:pt x="106603" y="51602"/>
                </a:lnTo>
                <a:lnTo>
                  <a:pt x="108506" y="50585"/>
                </a:lnTo>
                <a:lnTo>
                  <a:pt x="112312" y="50585"/>
                </a:lnTo>
                <a:lnTo>
                  <a:pt x="113263" y="49695"/>
                </a:lnTo>
                <a:lnTo>
                  <a:pt x="115167" y="49695"/>
                </a:lnTo>
                <a:lnTo>
                  <a:pt x="116118" y="48679"/>
                </a:lnTo>
                <a:close/>
              </a:path>
              <a:path w="358139" h="95885">
                <a:moveTo>
                  <a:pt x="124682" y="67743"/>
                </a:moveTo>
                <a:lnTo>
                  <a:pt x="116118" y="67743"/>
                </a:lnTo>
                <a:lnTo>
                  <a:pt x="116118" y="70667"/>
                </a:lnTo>
                <a:lnTo>
                  <a:pt x="118021" y="74480"/>
                </a:lnTo>
                <a:lnTo>
                  <a:pt x="119924" y="75369"/>
                </a:lnTo>
                <a:lnTo>
                  <a:pt x="121827" y="76386"/>
                </a:lnTo>
                <a:lnTo>
                  <a:pt x="126585" y="76386"/>
                </a:lnTo>
                <a:lnTo>
                  <a:pt x="128501" y="75369"/>
                </a:lnTo>
                <a:lnTo>
                  <a:pt x="129452" y="74480"/>
                </a:lnTo>
                <a:lnTo>
                  <a:pt x="129452" y="68760"/>
                </a:lnTo>
                <a:lnTo>
                  <a:pt x="124682" y="68760"/>
                </a:lnTo>
                <a:lnTo>
                  <a:pt x="124682" y="67743"/>
                </a:lnTo>
                <a:close/>
              </a:path>
              <a:path w="358139" h="95885">
                <a:moveTo>
                  <a:pt x="123286" y="30630"/>
                </a:moveTo>
                <a:lnTo>
                  <a:pt x="110409" y="30630"/>
                </a:lnTo>
                <a:lnTo>
                  <a:pt x="111360" y="31520"/>
                </a:lnTo>
                <a:lnTo>
                  <a:pt x="112312" y="31520"/>
                </a:lnTo>
                <a:lnTo>
                  <a:pt x="113263" y="32537"/>
                </a:lnTo>
                <a:lnTo>
                  <a:pt x="114215" y="33427"/>
                </a:lnTo>
                <a:lnTo>
                  <a:pt x="115167" y="34443"/>
                </a:lnTo>
                <a:lnTo>
                  <a:pt x="116118" y="35333"/>
                </a:lnTo>
                <a:lnTo>
                  <a:pt x="116118" y="41053"/>
                </a:lnTo>
                <a:lnTo>
                  <a:pt x="115167" y="42069"/>
                </a:lnTo>
                <a:lnTo>
                  <a:pt x="114215" y="42959"/>
                </a:lnTo>
                <a:lnTo>
                  <a:pt x="112312" y="43976"/>
                </a:lnTo>
                <a:lnTo>
                  <a:pt x="111360" y="43976"/>
                </a:lnTo>
                <a:lnTo>
                  <a:pt x="109457" y="44866"/>
                </a:lnTo>
                <a:lnTo>
                  <a:pt x="105651" y="44866"/>
                </a:lnTo>
                <a:lnTo>
                  <a:pt x="103748" y="45882"/>
                </a:lnTo>
                <a:lnTo>
                  <a:pt x="98988" y="45882"/>
                </a:lnTo>
                <a:lnTo>
                  <a:pt x="97085" y="46772"/>
                </a:lnTo>
                <a:lnTo>
                  <a:pt x="95182" y="46772"/>
                </a:lnTo>
                <a:lnTo>
                  <a:pt x="92326" y="47789"/>
                </a:lnTo>
                <a:lnTo>
                  <a:pt x="90423" y="48679"/>
                </a:lnTo>
                <a:lnTo>
                  <a:pt x="116118" y="48679"/>
                </a:lnTo>
                <a:lnTo>
                  <a:pt x="116118" y="59228"/>
                </a:lnTo>
                <a:lnTo>
                  <a:pt x="115167" y="61134"/>
                </a:lnTo>
                <a:lnTo>
                  <a:pt x="114215" y="62024"/>
                </a:lnTo>
                <a:lnTo>
                  <a:pt x="113263" y="63930"/>
                </a:lnTo>
                <a:lnTo>
                  <a:pt x="112312" y="64947"/>
                </a:lnTo>
                <a:lnTo>
                  <a:pt x="111360" y="65837"/>
                </a:lnTo>
                <a:lnTo>
                  <a:pt x="109457" y="66854"/>
                </a:lnTo>
                <a:lnTo>
                  <a:pt x="107554" y="67743"/>
                </a:lnTo>
                <a:lnTo>
                  <a:pt x="105651" y="68760"/>
                </a:lnTo>
                <a:lnTo>
                  <a:pt x="115456" y="68760"/>
                </a:lnTo>
                <a:lnTo>
                  <a:pt x="116118" y="67743"/>
                </a:lnTo>
                <a:lnTo>
                  <a:pt x="124682" y="67743"/>
                </a:lnTo>
                <a:lnTo>
                  <a:pt x="124682" y="33427"/>
                </a:lnTo>
                <a:lnTo>
                  <a:pt x="123286" y="30630"/>
                </a:lnTo>
                <a:close/>
              </a:path>
              <a:path w="358139" h="95885">
                <a:moveTo>
                  <a:pt x="129452" y="67743"/>
                </a:moveTo>
                <a:lnTo>
                  <a:pt x="128501" y="68760"/>
                </a:lnTo>
                <a:lnTo>
                  <a:pt x="129452" y="68760"/>
                </a:lnTo>
                <a:lnTo>
                  <a:pt x="129452" y="67743"/>
                </a:lnTo>
                <a:close/>
              </a:path>
              <a:path w="358139" h="95885">
                <a:moveTo>
                  <a:pt x="116118" y="23894"/>
                </a:moveTo>
                <a:lnTo>
                  <a:pt x="95182" y="23894"/>
                </a:lnTo>
                <a:lnTo>
                  <a:pt x="92326" y="24911"/>
                </a:lnTo>
                <a:lnTo>
                  <a:pt x="90423" y="26817"/>
                </a:lnTo>
                <a:lnTo>
                  <a:pt x="88518" y="27707"/>
                </a:lnTo>
                <a:lnTo>
                  <a:pt x="86615" y="29614"/>
                </a:lnTo>
                <a:lnTo>
                  <a:pt x="85662" y="31520"/>
                </a:lnTo>
                <a:lnTo>
                  <a:pt x="84711" y="34443"/>
                </a:lnTo>
                <a:lnTo>
                  <a:pt x="83759" y="36350"/>
                </a:lnTo>
                <a:lnTo>
                  <a:pt x="83759" y="40163"/>
                </a:lnTo>
                <a:lnTo>
                  <a:pt x="92326" y="40163"/>
                </a:lnTo>
                <a:lnTo>
                  <a:pt x="92326" y="36350"/>
                </a:lnTo>
                <a:lnTo>
                  <a:pt x="93277" y="33427"/>
                </a:lnTo>
                <a:lnTo>
                  <a:pt x="96133" y="32537"/>
                </a:lnTo>
                <a:lnTo>
                  <a:pt x="98036" y="30630"/>
                </a:lnTo>
                <a:lnTo>
                  <a:pt x="123286" y="30630"/>
                </a:lnTo>
                <a:lnTo>
                  <a:pt x="121827" y="27707"/>
                </a:lnTo>
                <a:lnTo>
                  <a:pt x="119924" y="26817"/>
                </a:lnTo>
                <a:lnTo>
                  <a:pt x="118021" y="24911"/>
                </a:lnTo>
                <a:lnTo>
                  <a:pt x="116118" y="23894"/>
                </a:lnTo>
                <a:close/>
              </a:path>
              <a:path w="358139" h="95885">
                <a:moveTo>
                  <a:pt x="112312" y="23004"/>
                </a:moveTo>
                <a:lnTo>
                  <a:pt x="99941" y="23004"/>
                </a:lnTo>
                <a:lnTo>
                  <a:pt x="97085" y="23894"/>
                </a:lnTo>
                <a:lnTo>
                  <a:pt x="114215" y="23894"/>
                </a:lnTo>
                <a:lnTo>
                  <a:pt x="112312" y="23004"/>
                </a:lnTo>
                <a:close/>
              </a:path>
              <a:path w="358139" h="95885">
                <a:moveTo>
                  <a:pt x="147532" y="94434"/>
                </a:moveTo>
                <a:lnTo>
                  <a:pt x="138968" y="94434"/>
                </a:lnTo>
                <a:lnTo>
                  <a:pt x="139919" y="95451"/>
                </a:lnTo>
                <a:lnTo>
                  <a:pt x="146580" y="95451"/>
                </a:lnTo>
                <a:lnTo>
                  <a:pt x="147532" y="94434"/>
                </a:lnTo>
                <a:close/>
              </a:path>
              <a:path w="358139" h="95885">
                <a:moveTo>
                  <a:pt x="138016" y="86808"/>
                </a:moveTo>
                <a:lnTo>
                  <a:pt x="137065" y="86808"/>
                </a:lnTo>
                <a:lnTo>
                  <a:pt x="137065" y="94434"/>
                </a:lnTo>
                <a:lnTo>
                  <a:pt x="148483" y="94434"/>
                </a:lnTo>
                <a:lnTo>
                  <a:pt x="150386" y="93545"/>
                </a:lnTo>
                <a:lnTo>
                  <a:pt x="151338" y="92528"/>
                </a:lnTo>
                <a:lnTo>
                  <a:pt x="152289" y="90621"/>
                </a:lnTo>
                <a:lnTo>
                  <a:pt x="153241" y="89732"/>
                </a:lnTo>
                <a:lnTo>
                  <a:pt x="154192" y="87825"/>
                </a:lnTo>
                <a:lnTo>
                  <a:pt x="138968" y="87825"/>
                </a:lnTo>
                <a:lnTo>
                  <a:pt x="138016" y="86808"/>
                </a:lnTo>
                <a:close/>
              </a:path>
              <a:path w="358139" h="95885">
                <a:moveTo>
                  <a:pt x="141822" y="23894"/>
                </a:moveTo>
                <a:lnTo>
                  <a:pt x="132307" y="23894"/>
                </a:lnTo>
                <a:lnTo>
                  <a:pt x="152289" y="74480"/>
                </a:lnTo>
                <a:lnTo>
                  <a:pt x="148483" y="82995"/>
                </a:lnTo>
                <a:lnTo>
                  <a:pt x="147532" y="84902"/>
                </a:lnTo>
                <a:lnTo>
                  <a:pt x="146580" y="85919"/>
                </a:lnTo>
                <a:lnTo>
                  <a:pt x="145629" y="86808"/>
                </a:lnTo>
                <a:lnTo>
                  <a:pt x="144677" y="87825"/>
                </a:lnTo>
                <a:lnTo>
                  <a:pt x="154192" y="87825"/>
                </a:lnTo>
                <a:lnTo>
                  <a:pt x="157047" y="82106"/>
                </a:lnTo>
                <a:lnTo>
                  <a:pt x="163433" y="65837"/>
                </a:lnTo>
                <a:lnTo>
                  <a:pt x="156095" y="65837"/>
                </a:lnTo>
                <a:lnTo>
                  <a:pt x="141822" y="23894"/>
                </a:lnTo>
                <a:close/>
              </a:path>
              <a:path w="358139" h="95885">
                <a:moveTo>
                  <a:pt x="179897" y="23894"/>
                </a:moveTo>
                <a:lnTo>
                  <a:pt x="170369" y="23894"/>
                </a:lnTo>
                <a:lnTo>
                  <a:pt x="156095" y="65837"/>
                </a:lnTo>
                <a:lnTo>
                  <a:pt x="163433" y="65837"/>
                </a:lnTo>
                <a:lnTo>
                  <a:pt x="179897" y="23894"/>
                </a:lnTo>
                <a:close/>
              </a:path>
              <a:path w="358139" h="95885">
                <a:moveTo>
                  <a:pt x="225583" y="4829"/>
                </a:moveTo>
                <a:lnTo>
                  <a:pt x="187509" y="4829"/>
                </a:lnTo>
                <a:lnTo>
                  <a:pt x="187509" y="75369"/>
                </a:lnTo>
                <a:lnTo>
                  <a:pt x="197024" y="75369"/>
                </a:lnTo>
                <a:lnTo>
                  <a:pt x="197024" y="45882"/>
                </a:lnTo>
                <a:lnTo>
                  <a:pt x="225583" y="45882"/>
                </a:lnTo>
                <a:lnTo>
                  <a:pt x="231293" y="44866"/>
                </a:lnTo>
                <a:lnTo>
                  <a:pt x="237890" y="38256"/>
                </a:lnTo>
                <a:lnTo>
                  <a:pt x="197024" y="38256"/>
                </a:lnTo>
                <a:lnTo>
                  <a:pt x="197024" y="12455"/>
                </a:lnTo>
                <a:lnTo>
                  <a:pt x="238017" y="12455"/>
                </a:lnTo>
                <a:lnTo>
                  <a:pt x="235099" y="9532"/>
                </a:lnTo>
                <a:lnTo>
                  <a:pt x="231293" y="6736"/>
                </a:lnTo>
                <a:lnTo>
                  <a:pt x="225583" y="4829"/>
                </a:lnTo>
                <a:close/>
              </a:path>
              <a:path w="358139" h="95885">
                <a:moveTo>
                  <a:pt x="238017" y="12455"/>
                </a:moveTo>
                <a:lnTo>
                  <a:pt x="220826" y="12455"/>
                </a:lnTo>
                <a:lnTo>
                  <a:pt x="224632" y="13345"/>
                </a:lnTo>
                <a:lnTo>
                  <a:pt x="227486" y="15251"/>
                </a:lnTo>
                <a:lnTo>
                  <a:pt x="231293" y="21098"/>
                </a:lnTo>
                <a:lnTo>
                  <a:pt x="231293" y="29614"/>
                </a:lnTo>
                <a:lnTo>
                  <a:pt x="229390" y="32537"/>
                </a:lnTo>
                <a:lnTo>
                  <a:pt x="227486" y="35333"/>
                </a:lnTo>
                <a:lnTo>
                  <a:pt x="224632" y="37240"/>
                </a:lnTo>
                <a:lnTo>
                  <a:pt x="220826" y="38256"/>
                </a:lnTo>
                <a:lnTo>
                  <a:pt x="237890" y="38256"/>
                </a:lnTo>
                <a:lnTo>
                  <a:pt x="238905" y="37240"/>
                </a:lnTo>
                <a:lnTo>
                  <a:pt x="239857" y="31520"/>
                </a:lnTo>
                <a:lnTo>
                  <a:pt x="239857" y="19191"/>
                </a:lnTo>
                <a:lnTo>
                  <a:pt x="238905" y="13345"/>
                </a:lnTo>
                <a:lnTo>
                  <a:pt x="238017" y="12455"/>
                </a:lnTo>
                <a:close/>
              </a:path>
              <a:path w="358139" h="95885">
                <a:moveTo>
                  <a:pt x="258900" y="4829"/>
                </a:moveTo>
                <a:lnTo>
                  <a:pt x="251275" y="4829"/>
                </a:lnTo>
                <a:lnTo>
                  <a:pt x="251275" y="14362"/>
                </a:lnTo>
                <a:lnTo>
                  <a:pt x="258900" y="14362"/>
                </a:lnTo>
                <a:lnTo>
                  <a:pt x="258900" y="4829"/>
                </a:lnTo>
                <a:close/>
              </a:path>
              <a:path w="358139" h="95885">
                <a:moveTo>
                  <a:pt x="258900" y="23894"/>
                </a:moveTo>
                <a:lnTo>
                  <a:pt x="251275" y="23894"/>
                </a:lnTo>
                <a:lnTo>
                  <a:pt x="251275" y="75369"/>
                </a:lnTo>
                <a:lnTo>
                  <a:pt x="258900" y="75369"/>
                </a:lnTo>
                <a:lnTo>
                  <a:pt x="258900" y="23894"/>
                </a:lnTo>
                <a:close/>
              </a:path>
              <a:path w="358139" h="95885">
                <a:moveTo>
                  <a:pt x="298865" y="23004"/>
                </a:moveTo>
                <a:lnTo>
                  <a:pt x="272222" y="36350"/>
                </a:lnTo>
                <a:lnTo>
                  <a:pt x="271270" y="39146"/>
                </a:lnTo>
                <a:lnTo>
                  <a:pt x="270319" y="42959"/>
                </a:lnTo>
                <a:lnTo>
                  <a:pt x="269367" y="45882"/>
                </a:lnTo>
                <a:lnTo>
                  <a:pt x="269367" y="53508"/>
                </a:lnTo>
                <a:lnTo>
                  <a:pt x="270319" y="57321"/>
                </a:lnTo>
                <a:lnTo>
                  <a:pt x="271270" y="60117"/>
                </a:lnTo>
                <a:lnTo>
                  <a:pt x="272222" y="63930"/>
                </a:lnTo>
                <a:lnTo>
                  <a:pt x="273173" y="66854"/>
                </a:lnTo>
                <a:lnTo>
                  <a:pt x="275076" y="68760"/>
                </a:lnTo>
                <a:lnTo>
                  <a:pt x="276979" y="71556"/>
                </a:lnTo>
                <a:lnTo>
                  <a:pt x="279834" y="72573"/>
                </a:lnTo>
                <a:lnTo>
                  <a:pt x="282689" y="74480"/>
                </a:lnTo>
                <a:lnTo>
                  <a:pt x="285543" y="75369"/>
                </a:lnTo>
                <a:lnTo>
                  <a:pt x="289349" y="76386"/>
                </a:lnTo>
                <a:lnTo>
                  <a:pt x="299816" y="76386"/>
                </a:lnTo>
                <a:lnTo>
                  <a:pt x="304587" y="74480"/>
                </a:lnTo>
                <a:lnTo>
                  <a:pt x="308393" y="70667"/>
                </a:lnTo>
                <a:lnTo>
                  <a:pt x="310875" y="68760"/>
                </a:lnTo>
                <a:lnTo>
                  <a:pt x="290301" y="68760"/>
                </a:lnTo>
                <a:lnTo>
                  <a:pt x="288398" y="67743"/>
                </a:lnTo>
                <a:lnTo>
                  <a:pt x="286495" y="66854"/>
                </a:lnTo>
                <a:lnTo>
                  <a:pt x="284592" y="65837"/>
                </a:lnTo>
                <a:lnTo>
                  <a:pt x="282689" y="64947"/>
                </a:lnTo>
                <a:lnTo>
                  <a:pt x="278882" y="57321"/>
                </a:lnTo>
                <a:lnTo>
                  <a:pt x="278882" y="54398"/>
                </a:lnTo>
                <a:lnTo>
                  <a:pt x="277931" y="52492"/>
                </a:lnTo>
                <a:lnTo>
                  <a:pt x="277931" y="47789"/>
                </a:lnTo>
                <a:lnTo>
                  <a:pt x="278882" y="44866"/>
                </a:lnTo>
                <a:lnTo>
                  <a:pt x="278882" y="42959"/>
                </a:lnTo>
                <a:lnTo>
                  <a:pt x="279834" y="40163"/>
                </a:lnTo>
                <a:lnTo>
                  <a:pt x="282689" y="34443"/>
                </a:lnTo>
                <a:lnTo>
                  <a:pt x="284592" y="33427"/>
                </a:lnTo>
                <a:lnTo>
                  <a:pt x="286495" y="31520"/>
                </a:lnTo>
                <a:lnTo>
                  <a:pt x="288398" y="30630"/>
                </a:lnTo>
                <a:lnTo>
                  <a:pt x="312199" y="30630"/>
                </a:lnTo>
                <a:lnTo>
                  <a:pt x="308393" y="26817"/>
                </a:lnTo>
                <a:lnTo>
                  <a:pt x="306490" y="25801"/>
                </a:lnTo>
                <a:lnTo>
                  <a:pt x="303635" y="24911"/>
                </a:lnTo>
                <a:lnTo>
                  <a:pt x="301732" y="23894"/>
                </a:lnTo>
                <a:lnTo>
                  <a:pt x="298865" y="23004"/>
                </a:lnTo>
                <a:close/>
              </a:path>
              <a:path w="358139" h="95885">
                <a:moveTo>
                  <a:pt x="316005" y="56304"/>
                </a:moveTo>
                <a:lnTo>
                  <a:pt x="307441" y="56304"/>
                </a:lnTo>
                <a:lnTo>
                  <a:pt x="306490" y="60117"/>
                </a:lnTo>
                <a:lnTo>
                  <a:pt x="305538" y="63041"/>
                </a:lnTo>
                <a:lnTo>
                  <a:pt x="302684" y="65837"/>
                </a:lnTo>
                <a:lnTo>
                  <a:pt x="300768" y="67743"/>
                </a:lnTo>
                <a:lnTo>
                  <a:pt x="296962" y="68760"/>
                </a:lnTo>
                <a:lnTo>
                  <a:pt x="310875" y="68760"/>
                </a:lnTo>
                <a:lnTo>
                  <a:pt x="312199" y="67743"/>
                </a:lnTo>
                <a:lnTo>
                  <a:pt x="315054" y="63041"/>
                </a:lnTo>
                <a:lnTo>
                  <a:pt x="316005" y="56304"/>
                </a:lnTo>
                <a:close/>
              </a:path>
              <a:path w="358139" h="95885">
                <a:moveTo>
                  <a:pt x="312199" y="30630"/>
                </a:moveTo>
                <a:lnTo>
                  <a:pt x="297913" y="30630"/>
                </a:lnTo>
                <a:lnTo>
                  <a:pt x="300768" y="31520"/>
                </a:lnTo>
                <a:lnTo>
                  <a:pt x="302684" y="32537"/>
                </a:lnTo>
                <a:lnTo>
                  <a:pt x="304587" y="34443"/>
                </a:lnTo>
                <a:lnTo>
                  <a:pt x="306490" y="37240"/>
                </a:lnTo>
                <a:lnTo>
                  <a:pt x="306490" y="40163"/>
                </a:lnTo>
                <a:lnTo>
                  <a:pt x="315054" y="40163"/>
                </a:lnTo>
                <a:lnTo>
                  <a:pt x="315054" y="37240"/>
                </a:lnTo>
                <a:lnTo>
                  <a:pt x="314102" y="34443"/>
                </a:lnTo>
                <a:lnTo>
                  <a:pt x="312199" y="30630"/>
                </a:lnTo>
                <a:close/>
              </a:path>
              <a:path w="358139" h="95885">
                <a:moveTo>
                  <a:pt x="344564" y="0"/>
                </a:moveTo>
                <a:lnTo>
                  <a:pt x="321715" y="11438"/>
                </a:lnTo>
                <a:lnTo>
                  <a:pt x="320763" y="13345"/>
                </a:lnTo>
                <a:lnTo>
                  <a:pt x="319811" y="16268"/>
                </a:lnTo>
                <a:lnTo>
                  <a:pt x="319811" y="21098"/>
                </a:lnTo>
                <a:lnTo>
                  <a:pt x="320763" y="23894"/>
                </a:lnTo>
                <a:lnTo>
                  <a:pt x="321715" y="25801"/>
                </a:lnTo>
                <a:lnTo>
                  <a:pt x="322666" y="28724"/>
                </a:lnTo>
                <a:lnTo>
                  <a:pt x="323618" y="30630"/>
                </a:lnTo>
                <a:lnTo>
                  <a:pt x="325521" y="32537"/>
                </a:lnTo>
                <a:lnTo>
                  <a:pt x="327424" y="33427"/>
                </a:lnTo>
                <a:lnTo>
                  <a:pt x="329327" y="35333"/>
                </a:lnTo>
                <a:lnTo>
                  <a:pt x="331230" y="36350"/>
                </a:lnTo>
                <a:lnTo>
                  <a:pt x="334085" y="37240"/>
                </a:lnTo>
                <a:lnTo>
                  <a:pt x="344564" y="37240"/>
                </a:lnTo>
                <a:lnTo>
                  <a:pt x="346467" y="36350"/>
                </a:lnTo>
                <a:lnTo>
                  <a:pt x="348370" y="35333"/>
                </a:lnTo>
                <a:lnTo>
                  <a:pt x="349258" y="34443"/>
                </a:lnTo>
                <a:lnTo>
                  <a:pt x="335036" y="34443"/>
                </a:lnTo>
                <a:lnTo>
                  <a:pt x="333133" y="33427"/>
                </a:lnTo>
                <a:lnTo>
                  <a:pt x="331230" y="32537"/>
                </a:lnTo>
                <a:lnTo>
                  <a:pt x="329327" y="31520"/>
                </a:lnTo>
                <a:lnTo>
                  <a:pt x="327424" y="30630"/>
                </a:lnTo>
                <a:lnTo>
                  <a:pt x="323618" y="23004"/>
                </a:lnTo>
                <a:lnTo>
                  <a:pt x="323618" y="14362"/>
                </a:lnTo>
                <a:lnTo>
                  <a:pt x="327424" y="6736"/>
                </a:lnTo>
                <a:lnTo>
                  <a:pt x="329327" y="5719"/>
                </a:lnTo>
                <a:lnTo>
                  <a:pt x="331230" y="4829"/>
                </a:lnTo>
                <a:lnTo>
                  <a:pt x="333133" y="3812"/>
                </a:lnTo>
                <a:lnTo>
                  <a:pt x="335036" y="2923"/>
                </a:lnTo>
                <a:lnTo>
                  <a:pt x="336939" y="1906"/>
                </a:lnTo>
                <a:lnTo>
                  <a:pt x="348370" y="1906"/>
                </a:lnTo>
                <a:lnTo>
                  <a:pt x="346467" y="1016"/>
                </a:lnTo>
                <a:lnTo>
                  <a:pt x="344564" y="0"/>
                </a:lnTo>
                <a:close/>
              </a:path>
              <a:path w="358139" h="95885">
                <a:moveTo>
                  <a:pt x="348370" y="1906"/>
                </a:moveTo>
                <a:lnTo>
                  <a:pt x="341697" y="1906"/>
                </a:lnTo>
                <a:lnTo>
                  <a:pt x="343600" y="2923"/>
                </a:lnTo>
                <a:lnTo>
                  <a:pt x="345516" y="3812"/>
                </a:lnTo>
                <a:lnTo>
                  <a:pt x="347419" y="4829"/>
                </a:lnTo>
                <a:lnTo>
                  <a:pt x="348370" y="5719"/>
                </a:lnTo>
                <a:lnTo>
                  <a:pt x="350273" y="6736"/>
                </a:lnTo>
                <a:lnTo>
                  <a:pt x="355031" y="16268"/>
                </a:lnTo>
                <a:lnTo>
                  <a:pt x="355031" y="21098"/>
                </a:lnTo>
                <a:lnTo>
                  <a:pt x="350273" y="30630"/>
                </a:lnTo>
                <a:lnTo>
                  <a:pt x="348370" y="31520"/>
                </a:lnTo>
                <a:lnTo>
                  <a:pt x="347419" y="32537"/>
                </a:lnTo>
                <a:lnTo>
                  <a:pt x="345516" y="33427"/>
                </a:lnTo>
                <a:lnTo>
                  <a:pt x="343600" y="34443"/>
                </a:lnTo>
                <a:lnTo>
                  <a:pt x="349258" y="34443"/>
                </a:lnTo>
                <a:lnTo>
                  <a:pt x="350273" y="33427"/>
                </a:lnTo>
                <a:lnTo>
                  <a:pt x="352177" y="32537"/>
                </a:lnTo>
                <a:lnTo>
                  <a:pt x="355983" y="28724"/>
                </a:lnTo>
                <a:lnTo>
                  <a:pt x="356934" y="25801"/>
                </a:lnTo>
                <a:lnTo>
                  <a:pt x="357886" y="23894"/>
                </a:lnTo>
                <a:lnTo>
                  <a:pt x="357886" y="13345"/>
                </a:lnTo>
                <a:lnTo>
                  <a:pt x="356934" y="11438"/>
                </a:lnTo>
                <a:lnTo>
                  <a:pt x="355983" y="8642"/>
                </a:lnTo>
                <a:lnTo>
                  <a:pt x="350273" y="2923"/>
                </a:lnTo>
                <a:lnTo>
                  <a:pt x="348370" y="1906"/>
                </a:lnTo>
                <a:close/>
              </a:path>
              <a:path w="358139" h="95885">
                <a:moveTo>
                  <a:pt x="344564" y="7625"/>
                </a:moveTo>
                <a:lnTo>
                  <a:pt x="331230" y="7625"/>
                </a:lnTo>
                <a:lnTo>
                  <a:pt x="331230" y="29614"/>
                </a:lnTo>
                <a:lnTo>
                  <a:pt x="335036" y="29614"/>
                </a:lnTo>
                <a:lnTo>
                  <a:pt x="335036" y="20081"/>
                </a:lnTo>
                <a:lnTo>
                  <a:pt x="343600" y="20081"/>
                </a:lnTo>
                <a:lnTo>
                  <a:pt x="345516" y="19191"/>
                </a:lnTo>
                <a:lnTo>
                  <a:pt x="347419" y="17158"/>
                </a:lnTo>
                <a:lnTo>
                  <a:pt x="335036" y="17158"/>
                </a:lnTo>
                <a:lnTo>
                  <a:pt x="335036" y="10549"/>
                </a:lnTo>
                <a:lnTo>
                  <a:pt x="347419" y="10549"/>
                </a:lnTo>
                <a:lnTo>
                  <a:pt x="346467" y="8642"/>
                </a:lnTo>
                <a:lnTo>
                  <a:pt x="344564" y="7625"/>
                </a:lnTo>
                <a:close/>
              </a:path>
              <a:path w="358139" h="95885">
                <a:moveTo>
                  <a:pt x="341697" y="20081"/>
                </a:moveTo>
                <a:lnTo>
                  <a:pt x="338842" y="20081"/>
                </a:lnTo>
                <a:lnTo>
                  <a:pt x="344564" y="29614"/>
                </a:lnTo>
                <a:lnTo>
                  <a:pt x="348370" y="29614"/>
                </a:lnTo>
                <a:lnTo>
                  <a:pt x="341697" y="20081"/>
                </a:lnTo>
                <a:close/>
              </a:path>
              <a:path w="358139" h="95885">
                <a:moveTo>
                  <a:pt x="347419" y="10549"/>
                </a:moveTo>
                <a:lnTo>
                  <a:pt x="342648" y="10549"/>
                </a:lnTo>
                <a:lnTo>
                  <a:pt x="343600" y="11438"/>
                </a:lnTo>
                <a:lnTo>
                  <a:pt x="344564" y="11438"/>
                </a:lnTo>
                <a:lnTo>
                  <a:pt x="344564" y="15251"/>
                </a:lnTo>
                <a:lnTo>
                  <a:pt x="343600" y="15251"/>
                </a:lnTo>
                <a:lnTo>
                  <a:pt x="343600" y="16268"/>
                </a:lnTo>
                <a:lnTo>
                  <a:pt x="342648" y="17158"/>
                </a:lnTo>
                <a:lnTo>
                  <a:pt x="347419" y="17158"/>
                </a:lnTo>
                <a:lnTo>
                  <a:pt x="348370" y="16268"/>
                </a:lnTo>
                <a:lnTo>
                  <a:pt x="348370" y="11438"/>
                </a:lnTo>
                <a:lnTo>
                  <a:pt x="347419" y="105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5"/>
              </a:rPr>
              <a:t>www.nfhs.org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00253"/>
            <a:ext cx="6053455" cy="112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95"/>
              </a:lnSpc>
            </a:pPr>
            <a:r>
              <a:rPr sz="4000" spc="-5" dirty="0"/>
              <a:t>BENCH AND FIELD</a:t>
            </a:r>
            <a:r>
              <a:rPr sz="4000" spc="-45" dirty="0"/>
              <a:t> </a:t>
            </a:r>
            <a:r>
              <a:rPr sz="4000" spc="-10" dirty="0"/>
              <a:t>CONDUCT</a:t>
            </a:r>
            <a:endParaRPr sz="4000"/>
          </a:p>
          <a:p>
            <a:pPr marL="12700">
              <a:lnSpc>
                <a:spcPts val="4295"/>
              </a:lnSpc>
            </a:pPr>
            <a:r>
              <a:rPr sz="4000" spc="-10" dirty="0"/>
              <a:t>RULE </a:t>
            </a:r>
            <a:r>
              <a:rPr sz="4000" spc="-5" dirty="0"/>
              <a:t>3-3-1</a:t>
            </a:r>
            <a:r>
              <a:rPr sz="4000" spc="-45" dirty="0"/>
              <a:t> </a:t>
            </a:r>
            <a:r>
              <a:rPr sz="4000" spc="-50" dirty="0"/>
              <a:t>PENALTY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179067" y="2018665"/>
            <a:ext cx="2464435" cy="418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dirty="0">
                <a:solidFill>
                  <a:srgbClr val="414A55"/>
                </a:solidFill>
                <a:latin typeface="Calibri"/>
                <a:cs typeface="Calibri"/>
              </a:rPr>
              <a:t>If the </a:t>
            </a:r>
            <a:r>
              <a:rPr sz="2100" spc="-10" dirty="0">
                <a:solidFill>
                  <a:srgbClr val="414A55"/>
                </a:solidFill>
                <a:latin typeface="Calibri"/>
                <a:cs typeface="Calibri"/>
              </a:rPr>
              <a:t>umpire  </a:t>
            </a:r>
            <a:r>
              <a:rPr sz="2100" spc="-5" dirty="0">
                <a:solidFill>
                  <a:srgbClr val="414A55"/>
                </a:solidFill>
                <a:latin typeface="Calibri"/>
                <a:cs typeface="Calibri"/>
              </a:rPr>
              <a:t>deems </a:t>
            </a:r>
            <a:r>
              <a:rPr sz="2100" dirty="0">
                <a:solidFill>
                  <a:srgbClr val="414A55"/>
                </a:solidFill>
                <a:latin typeface="Calibri"/>
                <a:cs typeface="Calibri"/>
              </a:rPr>
              <a:t>an </a:t>
            </a:r>
            <a:r>
              <a:rPr sz="2100" spc="-15" dirty="0">
                <a:solidFill>
                  <a:srgbClr val="414A55"/>
                </a:solidFill>
                <a:latin typeface="Calibri"/>
                <a:cs typeface="Calibri"/>
              </a:rPr>
              <a:t>offense  to </a:t>
            </a:r>
            <a:r>
              <a:rPr sz="2100" spc="-5" dirty="0">
                <a:solidFill>
                  <a:srgbClr val="414A55"/>
                </a:solidFill>
                <a:latin typeface="Calibri"/>
                <a:cs typeface="Calibri"/>
              </a:rPr>
              <a:t>be </a:t>
            </a:r>
            <a:r>
              <a:rPr sz="2100" spc="-35" dirty="0">
                <a:solidFill>
                  <a:srgbClr val="414A55"/>
                </a:solidFill>
                <a:latin typeface="Calibri"/>
                <a:cs typeface="Calibri"/>
              </a:rPr>
              <a:t>major, </a:t>
            </a:r>
            <a:r>
              <a:rPr sz="2100" spc="-10" dirty="0">
                <a:solidFill>
                  <a:srgbClr val="414A55"/>
                </a:solidFill>
                <a:latin typeface="Calibri"/>
                <a:cs typeface="Calibri"/>
              </a:rPr>
              <a:t>such  </a:t>
            </a:r>
            <a:r>
              <a:rPr sz="2100" dirty="0">
                <a:solidFill>
                  <a:srgbClr val="414A55"/>
                </a:solidFill>
                <a:latin typeface="Calibri"/>
                <a:cs typeface="Calibri"/>
              </a:rPr>
              <a:t>as, </a:t>
            </a:r>
            <a:r>
              <a:rPr sz="2100" spc="-15" dirty="0">
                <a:solidFill>
                  <a:srgbClr val="414A55"/>
                </a:solidFill>
                <a:latin typeface="Calibri"/>
                <a:cs typeface="Calibri"/>
              </a:rPr>
              <a:t>“physical  </a:t>
            </a:r>
            <a:r>
              <a:rPr sz="2100" spc="-10" dirty="0">
                <a:solidFill>
                  <a:srgbClr val="414A55"/>
                </a:solidFill>
                <a:latin typeface="Calibri"/>
                <a:cs typeface="Calibri"/>
              </a:rPr>
              <a:t>contact, </a:t>
            </a:r>
            <a:r>
              <a:rPr sz="2100" spc="-5" dirty="0">
                <a:solidFill>
                  <a:srgbClr val="414A55"/>
                </a:solidFill>
                <a:latin typeface="Calibri"/>
                <a:cs typeface="Calibri"/>
              </a:rPr>
              <a:t>spitting,  </a:t>
            </a:r>
            <a:r>
              <a:rPr sz="2100" dirty="0">
                <a:solidFill>
                  <a:srgbClr val="414A55"/>
                </a:solidFill>
                <a:latin typeface="Calibri"/>
                <a:cs typeface="Calibri"/>
              </a:rPr>
              <a:t>kicking </a:t>
            </a:r>
            <a:r>
              <a:rPr sz="2100" spc="-5" dirty="0">
                <a:solidFill>
                  <a:srgbClr val="414A55"/>
                </a:solidFill>
                <a:latin typeface="Calibri"/>
                <a:cs typeface="Calibri"/>
              </a:rPr>
              <a:t>of </a:t>
            </a:r>
            <a:r>
              <a:rPr sz="2100" dirty="0">
                <a:solidFill>
                  <a:srgbClr val="414A55"/>
                </a:solidFill>
                <a:latin typeface="Calibri"/>
                <a:cs typeface="Calibri"/>
              </a:rPr>
              <a:t>dirt </a:t>
            </a:r>
            <a:r>
              <a:rPr sz="2100" spc="-5" dirty="0">
                <a:solidFill>
                  <a:srgbClr val="414A55"/>
                </a:solidFill>
                <a:latin typeface="Calibri"/>
                <a:cs typeface="Calibri"/>
              </a:rPr>
              <a:t>or  </a:t>
            </a:r>
            <a:r>
              <a:rPr sz="2100" spc="-15" dirty="0">
                <a:solidFill>
                  <a:srgbClr val="414A55"/>
                </a:solidFill>
                <a:latin typeface="Calibri"/>
                <a:cs typeface="Calibri"/>
              </a:rPr>
              <a:t>any </a:t>
            </a:r>
            <a:r>
              <a:rPr sz="2100" spc="-5" dirty="0">
                <a:solidFill>
                  <a:srgbClr val="414A55"/>
                </a:solidFill>
                <a:latin typeface="Calibri"/>
                <a:cs typeface="Calibri"/>
              </a:rPr>
              <a:t>other </a:t>
            </a:r>
            <a:r>
              <a:rPr sz="2100" spc="-15" dirty="0">
                <a:solidFill>
                  <a:srgbClr val="414A55"/>
                </a:solidFill>
                <a:latin typeface="Calibri"/>
                <a:cs typeface="Calibri"/>
              </a:rPr>
              <a:t>physical  </a:t>
            </a:r>
            <a:r>
              <a:rPr sz="2100" dirty="0">
                <a:solidFill>
                  <a:srgbClr val="414A55"/>
                </a:solidFill>
                <a:latin typeface="Calibri"/>
                <a:cs typeface="Calibri"/>
              </a:rPr>
              <a:t>action </a:t>
            </a:r>
            <a:r>
              <a:rPr sz="2100" spc="-10" dirty="0">
                <a:solidFill>
                  <a:srgbClr val="414A55"/>
                </a:solidFill>
                <a:latin typeface="Calibri"/>
                <a:cs typeface="Calibri"/>
              </a:rPr>
              <a:t>directed  </a:t>
            </a:r>
            <a:r>
              <a:rPr sz="2100" spc="-15" dirty="0">
                <a:solidFill>
                  <a:srgbClr val="414A55"/>
                </a:solidFill>
                <a:latin typeface="Calibri"/>
                <a:cs typeface="Calibri"/>
              </a:rPr>
              <a:t>toward </a:t>
            </a:r>
            <a:r>
              <a:rPr sz="2100" spc="-5" dirty="0">
                <a:solidFill>
                  <a:srgbClr val="414A55"/>
                </a:solidFill>
                <a:latin typeface="Calibri"/>
                <a:cs typeface="Calibri"/>
              </a:rPr>
              <a:t>an</a:t>
            </a:r>
            <a:r>
              <a:rPr sz="2100" spc="-6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414A55"/>
                </a:solidFill>
                <a:latin typeface="Calibri"/>
                <a:cs typeface="Calibri"/>
              </a:rPr>
              <a:t>umpire,”  </a:t>
            </a:r>
            <a:r>
              <a:rPr sz="21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100" spc="-10" dirty="0">
                <a:solidFill>
                  <a:srgbClr val="414A55"/>
                </a:solidFill>
                <a:latin typeface="Calibri"/>
                <a:cs typeface="Calibri"/>
              </a:rPr>
              <a:t>umpire </a:t>
            </a:r>
            <a:r>
              <a:rPr sz="2100" spc="-5" dirty="0">
                <a:solidFill>
                  <a:srgbClr val="414A55"/>
                </a:solidFill>
                <a:latin typeface="Calibri"/>
                <a:cs typeface="Calibri"/>
              </a:rPr>
              <a:t>shall  immediately </a:t>
            </a:r>
            <a:r>
              <a:rPr sz="2100" dirty="0">
                <a:solidFill>
                  <a:srgbClr val="414A55"/>
                </a:solidFill>
                <a:latin typeface="Calibri"/>
                <a:cs typeface="Calibri"/>
              </a:rPr>
              <a:t>eject  the </a:t>
            </a:r>
            <a:r>
              <a:rPr sz="2100" spc="-10" dirty="0">
                <a:solidFill>
                  <a:srgbClr val="414A55"/>
                </a:solidFill>
                <a:latin typeface="Calibri"/>
                <a:cs typeface="Calibri"/>
              </a:rPr>
              <a:t>coach </a:t>
            </a:r>
            <a:r>
              <a:rPr sz="2100" spc="-15" dirty="0">
                <a:solidFill>
                  <a:srgbClr val="414A55"/>
                </a:solidFill>
                <a:latin typeface="Calibri"/>
                <a:cs typeface="Calibri"/>
              </a:rPr>
              <a:t>from </a:t>
            </a:r>
            <a:r>
              <a:rPr sz="2100" spc="-5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100" spc="-10" dirty="0">
                <a:solidFill>
                  <a:srgbClr val="414A55"/>
                </a:solidFill>
                <a:latin typeface="Calibri"/>
                <a:cs typeface="Calibri"/>
              </a:rPr>
              <a:t>game.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90560" y="2103497"/>
            <a:ext cx="4887652" cy="41007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0560" y="2103453"/>
            <a:ext cx="4888230" cy="4100829"/>
          </a:xfrm>
          <a:custGeom>
            <a:avLst/>
            <a:gdLst/>
            <a:ahLst/>
            <a:cxnLst/>
            <a:rect l="l" t="t" r="r" b="b"/>
            <a:pathLst>
              <a:path w="4888230" h="4100829">
                <a:moveTo>
                  <a:pt x="4887652" y="0"/>
                </a:moveTo>
                <a:lnTo>
                  <a:pt x="0" y="0"/>
                </a:lnTo>
                <a:lnTo>
                  <a:pt x="0" y="4100750"/>
                </a:lnTo>
              </a:path>
            </a:pathLst>
          </a:custGeom>
          <a:ln w="5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7723" y="2101544"/>
            <a:ext cx="405765" cy="137160"/>
          </a:xfrm>
          <a:custGeom>
            <a:avLst/>
            <a:gdLst/>
            <a:ahLst/>
            <a:cxnLst/>
            <a:rect l="l" t="t" r="r" b="b"/>
            <a:pathLst>
              <a:path w="405764" h="137160">
                <a:moveTo>
                  <a:pt x="0" y="136751"/>
                </a:moveTo>
                <a:lnTo>
                  <a:pt x="405697" y="136751"/>
                </a:lnTo>
                <a:lnTo>
                  <a:pt x="405697" y="0"/>
                </a:lnTo>
                <a:lnTo>
                  <a:pt x="0" y="0"/>
                </a:lnTo>
                <a:lnTo>
                  <a:pt x="0" y="136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12626" y="2125587"/>
            <a:ext cx="358775" cy="95885"/>
          </a:xfrm>
          <a:custGeom>
            <a:avLst/>
            <a:gdLst/>
            <a:ahLst/>
            <a:cxnLst/>
            <a:rect l="l" t="t" r="r" b="b"/>
            <a:pathLst>
              <a:path w="358775" h="95885">
                <a:moveTo>
                  <a:pt x="38143" y="4706"/>
                </a:moveTo>
                <a:lnTo>
                  <a:pt x="0" y="4706"/>
                </a:lnTo>
                <a:lnTo>
                  <a:pt x="0" y="75435"/>
                </a:lnTo>
                <a:lnTo>
                  <a:pt x="9457" y="75435"/>
                </a:lnTo>
                <a:lnTo>
                  <a:pt x="9457" y="46686"/>
                </a:lnTo>
                <a:lnTo>
                  <a:pt x="38143" y="46686"/>
                </a:lnTo>
                <a:lnTo>
                  <a:pt x="43816" y="44778"/>
                </a:lnTo>
                <a:lnTo>
                  <a:pt x="47599" y="40961"/>
                </a:lnTo>
                <a:lnTo>
                  <a:pt x="49752" y="38163"/>
                </a:lnTo>
                <a:lnTo>
                  <a:pt x="9457" y="38163"/>
                </a:lnTo>
                <a:lnTo>
                  <a:pt x="9457" y="12339"/>
                </a:lnTo>
                <a:lnTo>
                  <a:pt x="49534" y="12339"/>
                </a:lnTo>
                <a:lnTo>
                  <a:pt x="47599" y="10431"/>
                </a:lnTo>
                <a:lnTo>
                  <a:pt x="43816" y="6614"/>
                </a:lnTo>
                <a:lnTo>
                  <a:pt x="38143" y="4706"/>
                </a:lnTo>
                <a:close/>
              </a:path>
              <a:path w="358775" h="95885">
                <a:moveTo>
                  <a:pt x="49534" y="12339"/>
                </a:moveTo>
                <a:lnTo>
                  <a:pt x="33414" y="12339"/>
                </a:lnTo>
                <a:lnTo>
                  <a:pt x="37197" y="13229"/>
                </a:lnTo>
                <a:lnTo>
                  <a:pt x="40033" y="16028"/>
                </a:lnTo>
                <a:lnTo>
                  <a:pt x="41925" y="17936"/>
                </a:lnTo>
                <a:lnTo>
                  <a:pt x="43816" y="20862"/>
                </a:lnTo>
                <a:lnTo>
                  <a:pt x="43816" y="29639"/>
                </a:lnTo>
                <a:lnTo>
                  <a:pt x="41925" y="33456"/>
                </a:lnTo>
                <a:lnTo>
                  <a:pt x="40033" y="35364"/>
                </a:lnTo>
                <a:lnTo>
                  <a:pt x="37197" y="37272"/>
                </a:lnTo>
                <a:lnTo>
                  <a:pt x="33414" y="38163"/>
                </a:lnTo>
                <a:lnTo>
                  <a:pt x="49752" y="38163"/>
                </a:lnTo>
                <a:lnTo>
                  <a:pt x="50437" y="37272"/>
                </a:lnTo>
                <a:lnTo>
                  <a:pt x="52328" y="32438"/>
                </a:lnTo>
                <a:lnTo>
                  <a:pt x="52328" y="18954"/>
                </a:lnTo>
                <a:lnTo>
                  <a:pt x="50437" y="13229"/>
                </a:lnTo>
                <a:lnTo>
                  <a:pt x="49534" y="12339"/>
                </a:lnTo>
                <a:close/>
              </a:path>
              <a:path w="358775" h="95885">
                <a:moveTo>
                  <a:pt x="71557" y="4706"/>
                </a:moveTo>
                <a:lnTo>
                  <a:pt x="63045" y="4706"/>
                </a:lnTo>
                <a:lnTo>
                  <a:pt x="63045" y="75435"/>
                </a:lnTo>
                <a:lnTo>
                  <a:pt x="71557" y="75435"/>
                </a:lnTo>
                <a:lnTo>
                  <a:pt x="71557" y="4706"/>
                </a:lnTo>
                <a:close/>
              </a:path>
              <a:path w="358775" h="95885">
                <a:moveTo>
                  <a:pt x="123441" y="30657"/>
                </a:moveTo>
                <a:lnTo>
                  <a:pt x="110651" y="30657"/>
                </a:lnTo>
                <a:lnTo>
                  <a:pt x="111591" y="31548"/>
                </a:lnTo>
                <a:lnTo>
                  <a:pt x="112530" y="31548"/>
                </a:lnTo>
                <a:lnTo>
                  <a:pt x="113483" y="32438"/>
                </a:lnTo>
                <a:lnTo>
                  <a:pt x="114422" y="33456"/>
                </a:lnTo>
                <a:lnTo>
                  <a:pt x="115375" y="34346"/>
                </a:lnTo>
                <a:lnTo>
                  <a:pt x="116314" y="35364"/>
                </a:lnTo>
                <a:lnTo>
                  <a:pt x="116314" y="41979"/>
                </a:lnTo>
                <a:lnTo>
                  <a:pt x="115375" y="41979"/>
                </a:lnTo>
                <a:lnTo>
                  <a:pt x="114422" y="42869"/>
                </a:lnTo>
                <a:lnTo>
                  <a:pt x="112530" y="43887"/>
                </a:lnTo>
                <a:lnTo>
                  <a:pt x="111591" y="43887"/>
                </a:lnTo>
                <a:lnTo>
                  <a:pt x="109699" y="44778"/>
                </a:lnTo>
                <a:lnTo>
                  <a:pt x="105915" y="44778"/>
                </a:lnTo>
                <a:lnTo>
                  <a:pt x="104023" y="45795"/>
                </a:lnTo>
                <a:lnTo>
                  <a:pt x="101188" y="45795"/>
                </a:lnTo>
                <a:lnTo>
                  <a:pt x="99296" y="46686"/>
                </a:lnTo>
                <a:lnTo>
                  <a:pt x="95199" y="46686"/>
                </a:lnTo>
                <a:lnTo>
                  <a:pt x="92362" y="47703"/>
                </a:lnTo>
                <a:lnTo>
                  <a:pt x="90471" y="48594"/>
                </a:lnTo>
                <a:lnTo>
                  <a:pt x="88579" y="49612"/>
                </a:lnTo>
                <a:lnTo>
                  <a:pt x="87633" y="50502"/>
                </a:lnTo>
                <a:lnTo>
                  <a:pt x="85742" y="51392"/>
                </a:lnTo>
                <a:lnTo>
                  <a:pt x="83850" y="55209"/>
                </a:lnTo>
                <a:lnTo>
                  <a:pt x="82905" y="56226"/>
                </a:lnTo>
                <a:lnTo>
                  <a:pt x="81959" y="59025"/>
                </a:lnTo>
                <a:lnTo>
                  <a:pt x="81959" y="66912"/>
                </a:lnTo>
                <a:lnTo>
                  <a:pt x="83850" y="70728"/>
                </a:lnTo>
                <a:lnTo>
                  <a:pt x="85742" y="71619"/>
                </a:lnTo>
                <a:lnTo>
                  <a:pt x="86688" y="72637"/>
                </a:lnTo>
                <a:lnTo>
                  <a:pt x="88579" y="74545"/>
                </a:lnTo>
                <a:lnTo>
                  <a:pt x="90471" y="75435"/>
                </a:lnTo>
                <a:lnTo>
                  <a:pt x="92362" y="75435"/>
                </a:lnTo>
                <a:lnTo>
                  <a:pt x="94254" y="76453"/>
                </a:lnTo>
                <a:lnTo>
                  <a:pt x="102131" y="76453"/>
                </a:lnTo>
                <a:lnTo>
                  <a:pt x="105915" y="75435"/>
                </a:lnTo>
                <a:lnTo>
                  <a:pt x="108759" y="74545"/>
                </a:lnTo>
                <a:lnTo>
                  <a:pt x="111591" y="73527"/>
                </a:lnTo>
                <a:lnTo>
                  <a:pt x="114422" y="71619"/>
                </a:lnTo>
                <a:lnTo>
                  <a:pt x="116314" y="68820"/>
                </a:lnTo>
                <a:lnTo>
                  <a:pt x="95199" y="68820"/>
                </a:lnTo>
                <a:lnTo>
                  <a:pt x="94254" y="67930"/>
                </a:lnTo>
                <a:lnTo>
                  <a:pt x="93308" y="66912"/>
                </a:lnTo>
                <a:lnTo>
                  <a:pt x="92362" y="66022"/>
                </a:lnTo>
                <a:lnTo>
                  <a:pt x="91416" y="65004"/>
                </a:lnTo>
                <a:lnTo>
                  <a:pt x="91416" y="64113"/>
                </a:lnTo>
                <a:lnTo>
                  <a:pt x="90471" y="63096"/>
                </a:lnTo>
                <a:lnTo>
                  <a:pt x="90471" y="59025"/>
                </a:lnTo>
                <a:lnTo>
                  <a:pt x="91416" y="57117"/>
                </a:lnTo>
                <a:lnTo>
                  <a:pt x="92362" y="56226"/>
                </a:lnTo>
                <a:lnTo>
                  <a:pt x="93308" y="55209"/>
                </a:lnTo>
                <a:lnTo>
                  <a:pt x="94254" y="54318"/>
                </a:lnTo>
                <a:lnTo>
                  <a:pt x="96145" y="53301"/>
                </a:lnTo>
                <a:lnTo>
                  <a:pt x="97091" y="53301"/>
                </a:lnTo>
                <a:lnTo>
                  <a:pt x="99296" y="52410"/>
                </a:lnTo>
                <a:lnTo>
                  <a:pt x="101188" y="52410"/>
                </a:lnTo>
                <a:lnTo>
                  <a:pt x="103083" y="51392"/>
                </a:lnTo>
                <a:lnTo>
                  <a:pt x="108759" y="51392"/>
                </a:lnTo>
                <a:lnTo>
                  <a:pt x="110651" y="50502"/>
                </a:lnTo>
                <a:lnTo>
                  <a:pt x="113483" y="50502"/>
                </a:lnTo>
                <a:lnTo>
                  <a:pt x="115375" y="49612"/>
                </a:lnTo>
                <a:lnTo>
                  <a:pt x="116314" y="48594"/>
                </a:lnTo>
                <a:lnTo>
                  <a:pt x="124835" y="48594"/>
                </a:lnTo>
                <a:lnTo>
                  <a:pt x="124835" y="34346"/>
                </a:lnTo>
                <a:lnTo>
                  <a:pt x="123883" y="31548"/>
                </a:lnTo>
                <a:lnTo>
                  <a:pt x="123441" y="30657"/>
                </a:lnTo>
                <a:close/>
              </a:path>
              <a:path w="358775" h="95885">
                <a:moveTo>
                  <a:pt x="129559" y="68820"/>
                </a:moveTo>
                <a:lnTo>
                  <a:pt x="116314" y="68820"/>
                </a:lnTo>
                <a:lnTo>
                  <a:pt x="116314" y="71619"/>
                </a:lnTo>
                <a:lnTo>
                  <a:pt x="117267" y="73527"/>
                </a:lnTo>
                <a:lnTo>
                  <a:pt x="118207" y="74545"/>
                </a:lnTo>
                <a:lnTo>
                  <a:pt x="120099" y="75435"/>
                </a:lnTo>
                <a:lnTo>
                  <a:pt x="121991" y="76453"/>
                </a:lnTo>
                <a:lnTo>
                  <a:pt x="126727" y="76453"/>
                </a:lnTo>
                <a:lnTo>
                  <a:pt x="128619" y="75435"/>
                </a:lnTo>
                <a:lnTo>
                  <a:pt x="129559" y="75435"/>
                </a:lnTo>
                <a:lnTo>
                  <a:pt x="129559" y="68820"/>
                </a:lnTo>
                <a:close/>
              </a:path>
              <a:path w="358775" h="95885">
                <a:moveTo>
                  <a:pt x="124835" y="48594"/>
                </a:moveTo>
                <a:lnTo>
                  <a:pt x="116314" y="48594"/>
                </a:lnTo>
                <a:lnTo>
                  <a:pt x="116314" y="59916"/>
                </a:lnTo>
                <a:lnTo>
                  <a:pt x="115375" y="61188"/>
                </a:lnTo>
                <a:lnTo>
                  <a:pt x="114422" y="63096"/>
                </a:lnTo>
                <a:lnTo>
                  <a:pt x="113483" y="64113"/>
                </a:lnTo>
                <a:lnTo>
                  <a:pt x="112530" y="65004"/>
                </a:lnTo>
                <a:lnTo>
                  <a:pt x="111591" y="66022"/>
                </a:lnTo>
                <a:lnTo>
                  <a:pt x="109699" y="66912"/>
                </a:lnTo>
                <a:lnTo>
                  <a:pt x="107807" y="67930"/>
                </a:lnTo>
                <a:lnTo>
                  <a:pt x="105915" y="68820"/>
                </a:lnTo>
                <a:lnTo>
                  <a:pt x="124835" y="68820"/>
                </a:lnTo>
                <a:lnTo>
                  <a:pt x="124835" y="48594"/>
                </a:lnTo>
                <a:close/>
              </a:path>
              <a:path w="358775" h="95885">
                <a:moveTo>
                  <a:pt x="109699" y="22770"/>
                </a:moveTo>
                <a:lnTo>
                  <a:pt x="100242" y="22770"/>
                </a:lnTo>
                <a:lnTo>
                  <a:pt x="97091" y="23661"/>
                </a:lnTo>
                <a:lnTo>
                  <a:pt x="95199" y="24551"/>
                </a:lnTo>
                <a:lnTo>
                  <a:pt x="92362" y="25569"/>
                </a:lnTo>
                <a:lnTo>
                  <a:pt x="90471" y="26459"/>
                </a:lnTo>
                <a:lnTo>
                  <a:pt x="88579" y="27731"/>
                </a:lnTo>
                <a:lnTo>
                  <a:pt x="86688" y="29639"/>
                </a:lnTo>
                <a:lnTo>
                  <a:pt x="85742" y="32438"/>
                </a:lnTo>
                <a:lnTo>
                  <a:pt x="84796" y="34346"/>
                </a:lnTo>
                <a:lnTo>
                  <a:pt x="83850" y="37272"/>
                </a:lnTo>
                <a:lnTo>
                  <a:pt x="83850" y="40071"/>
                </a:lnTo>
                <a:lnTo>
                  <a:pt x="92362" y="40071"/>
                </a:lnTo>
                <a:lnTo>
                  <a:pt x="92362" y="36254"/>
                </a:lnTo>
                <a:lnTo>
                  <a:pt x="93308" y="33456"/>
                </a:lnTo>
                <a:lnTo>
                  <a:pt x="96145" y="32438"/>
                </a:lnTo>
                <a:lnTo>
                  <a:pt x="98352" y="31548"/>
                </a:lnTo>
                <a:lnTo>
                  <a:pt x="101188" y="30657"/>
                </a:lnTo>
                <a:lnTo>
                  <a:pt x="123441" y="30657"/>
                </a:lnTo>
                <a:lnTo>
                  <a:pt x="121991" y="27731"/>
                </a:lnTo>
                <a:lnTo>
                  <a:pt x="120099" y="26459"/>
                </a:lnTo>
                <a:lnTo>
                  <a:pt x="118207" y="25569"/>
                </a:lnTo>
                <a:lnTo>
                  <a:pt x="116314" y="24551"/>
                </a:lnTo>
                <a:lnTo>
                  <a:pt x="114422" y="23661"/>
                </a:lnTo>
                <a:lnTo>
                  <a:pt x="112530" y="23661"/>
                </a:lnTo>
                <a:lnTo>
                  <a:pt x="109699" y="22770"/>
                </a:lnTo>
                <a:close/>
              </a:path>
              <a:path w="358775" h="95885">
                <a:moveTo>
                  <a:pt x="147844" y="94771"/>
                </a:moveTo>
                <a:lnTo>
                  <a:pt x="138384" y="94771"/>
                </a:lnTo>
                <a:lnTo>
                  <a:pt x="139336" y="95662"/>
                </a:lnTo>
                <a:lnTo>
                  <a:pt x="146892" y="95662"/>
                </a:lnTo>
                <a:lnTo>
                  <a:pt x="147844" y="94771"/>
                </a:lnTo>
                <a:close/>
              </a:path>
              <a:path w="358775" h="95885">
                <a:moveTo>
                  <a:pt x="138384" y="86757"/>
                </a:moveTo>
                <a:lnTo>
                  <a:pt x="137444" y="86757"/>
                </a:lnTo>
                <a:lnTo>
                  <a:pt x="137444" y="94771"/>
                </a:lnTo>
                <a:lnTo>
                  <a:pt x="148784" y="94771"/>
                </a:lnTo>
                <a:lnTo>
                  <a:pt x="150676" y="93499"/>
                </a:lnTo>
                <a:lnTo>
                  <a:pt x="151628" y="92481"/>
                </a:lnTo>
                <a:lnTo>
                  <a:pt x="152568" y="91591"/>
                </a:lnTo>
                <a:lnTo>
                  <a:pt x="154460" y="87775"/>
                </a:lnTo>
                <a:lnTo>
                  <a:pt x="138384" y="87775"/>
                </a:lnTo>
                <a:lnTo>
                  <a:pt x="138384" y="86757"/>
                </a:lnTo>
                <a:close/>
              </a:path>
              <a:path w="358775" h="95885">
                <a:moveTo>
                  <a:pt x="142168" y="23661"/>
                </a:moveTo>
                <a:lnTo>
                  <a:pt x="132708" y="23661"/>
                </a:lnTo>
                <a:lnTo>
                  <a:pt x="152568" y="74545"/>
                </a:lnTo>
                <a:lnTo>
                  <a:pt x="148784" y="83068"/>
                </a:lnTo>
                <a:lnTo>
                  <a:pt x="147844" y="84976"/>
                </a:lnTo>
                <a:lnTo>
                  <a:pt x="145952" y="86757"/>
                </a:lnTo>
                <a:lnTo>
                  <a:pt x="145000" y="87775"/>
                </a:lnTo>
                <a:lnTo>
                  <a:pt x="154460" y="87775"/>
                </a:lnTo>
                <a:lnTo>
                  <a:pt x="155412" y="86757"/>
                </a:lnTo>
                <a:lnTo>
                  <a:pt x="156352" y="83958"/>
                </a:lnTo>
                <a:lnTo>
                  <a:pt x="157305" y="82050"/>
                </a:lnTo>
                <a:lnTo>
                  <a:pt x="163621" y="66022"/>
                </a:lnTo>
                <a:lnTo>
                  <a:pt x="156352" y="66022"/>
                </a:lnTo>
                <a:lnTo>
                  <a:pt x="142168" y="23661"/>
                </a:lnTo>
                <a:close/>
              </a:path>
              <a:path w="358775" h="95885">
                <a:moveTo>
                  <a:pt x="180314" y="23661"/>
                </a:moveTo>
                <a:lnTo>
                  <a:pt x="170854" y="23661"/>
                </a:lnTo>
                <a:lnTo>
                  <a:pt x="156352" y="66022"/>
                </a:lnTo>
                <a:lnTo>
                  <a:pt x="163621" y="66022"/>
                </a:lnTo>
                <a:lnTo>
                  <a:pt x="180314" y="23661"/>
                </a:lnTo>
                <a:close/>
              </a:path>
              <a:path w="358775" h="95885">
                <a:moveTo>
                  <a:pt x="226015" y="4706"/>
                </a:moveTo>
                <a:lnTo>
                  <a:pt x="187882" y="4706"/>
                </a:lnTo>
                <a:lnTo>
                  <a:pt x="187882" y="75435"/>
                </a:lnTo>
                <a:lnTo>
                  <a:pt x="197330" y="75435"/>
                </a:lnTo>
                <a:lnTo>
                  <a:pt x="197330" y="46686"/>
                </a:lnTo>
                <a:lnTo>
                  <a:pt x="226015" y="46686"/>
                </a:lnTo>
                <a:lnTo>
                  <a:pt x="231691" y="44778"/>
                </a:lnTo>
                <a:lnTo>
                  <a:pt x="235475" y="40961"/>
                </a:lnTo>
                <a:lnTo>
                  <a:pt x="238587" y="38163"/>
                </a:lnTo>
                <a:lnTo>
                  <a:pt x="197330" y="38163"/>
                </a:lnTo>
                <a:lnTo>
                  <a:pt x="197330" y="12339"/>
                </a:lnTo>
                <a:lnTo>
                  <a:pt x="238272" y="12339"/>
                </a:lnTo>
                <a:lnTo>
                  <a:pt x="235475" y="10431"/>
                </a:lnTo>
                <a:lnTo>
                  <a:pt x="231691" y="6614"/>
                </a:lnTo>
                <a:lnTo>
                  <a:pt x="226015" y="4706"/>
                </a:lnTo>
                <a:close/>
              </a:path>
              <a:path w="358775" h="95885">
                <a:moveTo>
                  <a:pt x="238272" y="12339"/>
                </a:moveTo>
                <a:lnTo>
                  <a:pt x="221291" y="12339"/>
                </a:lnTo>
                <a:lnTo>
                  <a:pt x="225075" y="13229"/>
                </a:lnTo>
                <a:lnTo>
                  <a:pt x="227907" y="16028"/>
                </a:lnTo>
                <a:lnTo>
                  <a:pt x="229799" y="17936"/>
                </a:lnTo>
                <a:lnTo>
                  <a:pt x="231691" y="20862"/>
                </a:lnTo>
                <a:lnTo>
                  <a:pt x="231691" y="29639"/>
                </a:lnTo>
                <a:lnTo>
                  <a:pt x="229799" y="33456"/>
                </a:lnTo>
                <a:lnTo>
                  <a:pt x="227907" y="35364"/>
                </a:lnTo>
                <a:lnTo>
                  <a:pt x="225075" y="37272"/>
                </a:lnTo>
                <a:lnTo>
                  <a:pt x="221291" y="38163"/>
                </a:lnTo>
                <a:lnTo>
                  <a:pt x="238587" y="38163"/>
                </a:lnTo>
                <a:lnTo>
                  <a:pt x="239577" y="37272"/>
                </a:lnTo>
                <a:lnTo>
                  <a:pt x="240516" y="32438"/>
                </a:lnTo>
                <a:lnTo>
                  <a:pt x="240516" y="18954"/>
                </a:lnTo>
                <a:lnTo>
                  <a:pt x="239577" y="13229"/>
                </a:lnTo>
                <a:lnTo>
                  <a:pt x="238272" y="12339"/>
                </a:lnTo>
                <a:close/>
              </a:path>
              <a:path w="358775" h="95885">
                <a:moveTo>
                  <a:pt x="259437" y="4706"/>
                </a:moveTo>
                <a:lnTo>
                  <a:pt x="251869" y="4706"/>
                </a:lnTo>
                <a:lnTo>
                  <a:pt x="251869" y="15138"/>
                </a:lnTo>
                <a:lnTo>
                  <a:pt x="259437" y="15138"/>
                </a:lnTo>
                <a:lnTo>
                  <a:pt x="259437" y="4706"/>
                </a:lnTo>
                <a:close/>
              </a:path>
              <a:path w="358775" h="95885">
                <a:moveTo>
                  <a:pt x="259437" y="23661"/>
                </a:moveTo>
                <a:lnTo>
                  <a:pt x="251869" y="23661"/>
                </a:lnTo>
                <a:lnTo>
                  <a:pt x="251869" y="75435"/>
                </a:lnTo>
                <a:lnTo>
                  <a:pt x="259437" y="75435"/>
                </a:lnTo>
                <a:lnTo>
                  <a:pt x="259437" y="23661"/>
                </a:lnTo>
                <a:close/>
              </a:path>
              <a:path w="358775" h="95885">
                <a:moveTo>
                  <a:pt x="299462" y="22770"/>
                </a:moveTo>
                <a:lnTo>
                  <a:pt x="290014" y="22770"/>
                </a:lnTo>
                <a:lnTo>
                  <a:pt x="286230" y="23661"/>
                </a:lnTo>
                <a:lnTo>
                  <a:pt x="272986" y="36254"/>
                </a:lnTo>
                <a:lnTo>
                  <a:pt x="271729" y="39180"/>
                </a:lnTo>
                <a:lnTo>
                  <a:pt x="270776" y="42869"/>
                </a:lnTo>
                <a:lnTo>
                  <a:pt x="269837" y="46686"/>
                </a:lnTo>
                <a:lnTo>
                  <a:pt x="269837" y="54318"/>
                </a:lnTo>
                <a:lnTo>
                  <a:pt x="270776" y="57117"/>
                </a:lnTo>
                <a:lnTo>
                  <a:pt x="271729" y="61188"/>
                </a:lnTo>
                <a:lnTo>
                  <a:pt x="272986" y="64113"/>
                </a:lnTo>
                <a:lnTo>
                  <a:pt x="273938" y="66912"/>
                </a:lnTo>
                <a:lnTo>
                  <a:pt x="275830" y="68820"/>
                </a:lnTo>
                <a:lnTo>
                  <a:pt x="290014" y="76453"/>
                </a:lnTo>
                <a:lnTo>
                  <a:pt x="300414" y="76453"/>
                </a:lnTo>
                <a:lnTo>
                  <a:pt x="305138" y="74545"/>
                </a:lnTo>
                <a:lnTo>
                  <a:pt x="309239" y="70728"/>
                </a:lnTo>
                <a:lnTo>
                  <a:pt x="311820" y="68820"/>
                </a:lnTo>
                <a:lnTo>
                  <a:pt x="289062" y="68820"/>
                </a:lnTo>
                <a:lnTo>
                  <a:pt x="287170" y="67930"/>
                </a:lnTo>
                <a:lnTo>
                  <a:pt x="285278" y="66022"/>
                </a:lnTo>
                <a:lnTo>
                  <a:pt x="283386" y="65004"/>
                </a:lnTo>
                <a:lnTo>
                  <a:pt x="281494" y="61188"/>
                </a:lnTo>
                <a:lnTo>
                  <a:pt x="280554" y="59025"/>
                </a:lnTo>
                <a:lnTo>
                  <a:pt x="279602" y="57117"/>
                </a:lnTo>
                <a:lnTo>
                  <a:pt x="279602" y="55209"/>
                </a:lnTo>
                <a:lnTo>
                  <a:pt x="278662" y="52410"/>
                </a:lnTo>
                <a:lnTo>
                  <a:pt x="278662" y="47703"/>
                </a:lnTo>
                <a:lnTo>
                  <a:pt x="279602" y="44778"/>
                </a:lnTo>
                <a:lnTo>
                  <a:pt x="279602" y="42869"/>
                </a:lnTo>
                <a:lnTo>
                  <a:pt x="280554" y="40071"/>
                </a:lnTo>
                <a:lnTo>
                  <a:pt x="283386" y="34346"/>
                </a:lnTo>
                <a:lnTo>
                  <a:pt x="285278" y="33456"/>
                </a:lnTo>
                <a:lnTo>
                  <a:pt x="287170" y="32438"/>
                </a:lnTo>
                <a:lnTo>
                  <a:pt x="289062" y="30657"/>
                </a:lnTo>
                <a:lnTo>
                  <a:pt x="313024" y="30657"/>
                </a:lnTo>
                <a:lnTo>
                  <a:pt x="311132" y="28749"/>
                </a:lnTo>
                <a:lnTo>
                  <a:pt x="309239" y="27731"/>
                </a:lnTo>
                <a:lnTo>
                  <a:pt x="307030" y="25569"/>
                </a:lnTo>
                <a:lnTo>
                  <a:pt x="304198" y="24551"/>
                </a:lnTo>
                <a:lnTo>
                  <a:pt x="302306" y="23661"/>
                </a:lnTo>
                <a:lnTo>
                  <a:pt x="299462" y="22770"/>
                </a:lnTo>
                <a:close/>
              </a:path>
              <a:path w="358775" h="95885">
                <a:moveTo>
                  <a:pt x="316808" y="56226"/>
                </a:moveTo>
                <a:lnTo>
                  <a:pt x="308287" y="56226"/>
                </a:lnTo>
                <a:lnTo>
                  <a:pt x="307030" y="59916"/>
                </a:lnTo>
                <a:lnTo>
                  <a:pt x="306090" y="64113"/>
                </a:lnTo>
                <a:lnTo>
                  <a:pt x="303246" y="66022"/>
                </a:lnTo>
                <a:lnTo>
                  <a:pt x="301354" y="67930"/>
                </a:lnTo>
                <a:lnTo>
                  <a:pt x="297570" y="68820"/>
                </a:lnTo>
                <a:lnTo>
                  <a:pt x="311820" y="68820"/>
                </a:lnTo>
                <a:lnTo>
                  <a:pt x="313024" y="67930"/>
                </a:lnTo>
                <a:lnTo>
                  <a:pt x="315855" y="63096"/>
                </a:lnTo>
                <a:lnTo>
                  <a:pt x="316808" y="56226"/>
                </a:lnTo>
                <a:close/>
              </a:path>
              <a:path w="358775" h="95885">
                <a:moveTo>
                  <a:pt x="313024" y="30657"/>
                </a:moveTo>
                <a:lnTo>
                  <a:pt x="298522" y="30657"/>
                </a:lnTo>
                <a:lnTo>
                  <a:pt x="301354" y="31548"/>
                </a:lnTo>
                <a:lnTo>
                  <a:pt x="303246" y="33456"/>
                </a:lnTo>
                <a:lnTo>
                  <a:pt x="305138" y="34346"/>
                </a:lnTo>
                <a:lnTo>
                  <a:pt x="307030" y="37272"/>
                </a:lnTo>
                <a:lnTo>
                  <a:pt x="307030" y="40071"/>
                </a:lnTo>
                <a:lnTo>
                  <a:pt x="315855" y="40071"/>
                </a:lnTo>
                <a:lnTo>
                  <a:pt x="315855" y="37272"/>
                </a:lnTo>
                <a:lnTo>
                  <a:pt x="314916" y="35364"/>
                </a:lnTo>
                <a:lnTo>
                  <a:pt x="313963" y="32438"/>
                </a:lnTo>
                <a:lnTo>
                  <a:pt x="313024" y="30657"/>
                </a:lnTo>
                <a:close/>
              </a:path>
              <a:path w="358775" h="95885">
                <a:moveTo>
                  <a:pt x="345493" y="0"/>
                </a:moveTo>
                <a:lnTo>
                  <a:pt x="334776" y="0"/>
                </a:lnTo>
                <a:lnTo>
                  <a:pt x="331931" y="890"/>
                </a:lnTo>
                <a:lnTo>
                  <a:pt x="330039" y="1908"/>
                </a:lnTo>
                <a:lnTo>
                  <a:pt x="328147" y="3816"/>
                </a:lnTo>
                <a:lnTo>
                  <a:pt x="326255" y="4706"/>
                </a:lnTo>
                <a:lnTo>
                  <a:pt x="324376" y="6614"/>
                </a:lnTo>
                <a:lnTo>
                  <a:pt x="323423" y="8523"/>
                </a:lnTo>
                <a:lnTo>
                  <a:pt x="322484" y="11321"/>
                </a:lnTo>
                <a:lnTo>
                  <a:pt x="321531" y="13229"/>
                </a:lnTo>
                <a:lnTo>
                  <a:pt x="320592" y="16028"/>
                </a:lnTo>
                <a:lnTo>
                  <a:pt x="320592" y="20862"/>
                </a:lnTo>
                <a:lnTo>
                  <a:pt x="322484" y="26459"/>
                </a:lnTo>
                <a:lnTo>
                  <a:pt x="323423" y="28749"/>
                </a:lnTo>
                <a:lnTo>
                  <a:pt x="324376" y="30657"/>
                </a:lnTo>
                <a:lnTo>
                  <a:pt x="326255" y="32438"/>
                </a:lnTo>
                <a:lnTo>
                  <a:pt x="328147" y="34346"/>
                </a:lnTo>
                <a:lnTo>
                  <a:pt x="330039" y="35364"/>
                </a:lnTo>
                <a:lnTo>
                  <a:pt x="331931" y="36254"/>
                </a:lnTo>
                <a:lnTo>
                  <a:pt x="334776" y="37272"/>
                </a:lnTo>
                <a:lnTo>
                  <a:pt x="336668" y="38163"/>
                </a:lnTo>
                <a:lnTo>
                  <a:pt x="342649" y="38163"/>
                </a:lnTo>
                <a:lnTo>
                  <a:pt x="345493" y="37272"/>
                </a:lnTo>
                <a:lnTo>
                  <a:pt x="347385" y="36254"/>
                </a:lnTo>
                <a:lnTo>
                  <a:pt x="349277" y="35364"/>
                </a:lnTo>
                <a:lnTo>
                  <a:pt x="337607" y="35364"/>
                </a:lnTo>
                <a:lnTo>
                  <a:pt x="335715" y="34346"/>
                </a:lnTo>
                <a:lnTo>
                  <a:pt x="333823" y="33456"/>
                </a:lnTo>
                <a:lnTo>
                  <a:pt x="331931" y="33456"/>
                </a:lnTo>
                <a:lnTo>
                  <a:pt x="330039" y="31548"/>
                </a:lnTo>
                <a:lnTo>
                  <a:pt x="328147" y="30657"/>
                </a:lnTo>
                <a:lnTo>
                  <a:pt x="327208" y="28749"/>
                </a:lnTo>
                <a:lnTo>
                  <a:pt x="326255" y="26459"/>
                </a:lnTo>
                <a:lnTo>
                  <a:pt x="325316" y="24551"/>
                </a:lnTo>
                <a:lnTo>
                  <a:pt x="324376" y="22770"/>
                </a:lnTo>
                <a:lnTo>
                  <a:pt x="324376" y="14120"/>
                </a:lnTo>
                <a:lnTo>
                  <a:pt x="325316" y="12339"/>
                </a:lnTo>
                <a:lnTo>
                  <a:pt x="327208" y="8523"/>
                </a:lnTo>
                <a:lnTo>
                  <a:pt x="328147" y="7505"/>
                </a:lnTo>
                <a:lnTo>
                  <a:pt x="330039" y="5597"/>
                </a:lnTo>
                <a:lnTo>
                  <a:pt x="333823" y="3816"/>
                </a:lnTo>
                <a:lnTo>
                  <a:pt x="335715" y="2798"/>
                </a:lnTo>
                <a:lnTo>
                  <a:pt x="350160" y="2798"/>
                </a:lnTo>
                <a:lnTo>
                  <a:pt x="349277" y="1908"/>
                </a:lnTo>
                <a:lnTo>
                  <a:pt x="347385" y="890"/>
                </a:lnTo>
                <a:lnTo>
                  <a:pt x="345493" y="0"/>
                </a:lnTo>
                <a:close/>
              </a:path>
              <a:path w="358775" h="95885">
                <a:moveTo>
                  <a:pt x="350160" y="2798"/>
                </a:moveTo>
                <a:lnTo>
                  <a:pt x="344541" y="2798"/>
                </a:lnTo>
                <a:lnTo>
                  <a:pt x="346433" y="3816"/>
                </a:lnTo>
                <a:lnTo>
                  <a:pt x="348325" y="4706"/>
                </a:lnTo>
                <a:lnTo>
                  <a:pt x="349277" y="5597"/>
                </a:lnTo>
                <a:lnTo>
                  <a:pt x="351169" y="7505"/>
                </a:lnTo>
                <a:lnTo>
                  <a:pt x="352109" y="8523"/>
                </a:lnTo>
                <a:lnTo>
                  <a:pt x="354001" y="12339"/>
                </a:lnTo>
                <a:lnTo>
                  <a:pt x="354953" y="14120"/>
                </a:lnTo>
                <a:lnTo>
                  <a:pt x="355893" y="16028"/>
                </a:lnTo>
                <a:lnTo>
                  <a:pt x="355893" y="20862"/>
                </a:lnTo>
                <a:lnTo>
                  <a:pt x="354953" y="22770"/>
                </a:lnTo>
                <a:lnTo>
                  <a:pt x="354001" y="24551"/>
                </a:lnTo>
                <a:lnTo>
                  <a:pt x="353061" y="26459"/>
                </a:lnTo>
                <a:lnTo>
                  <a:pt x="352109" y="28749"/>
                </a:lnTo>
                <a:lnTo>
                  <a:pt x="351169" y="30657"/>
                </a:lnTo>
                <a:lnTo>
                  <a:pt x="349277" y="31548"/>
                </a:lnTo>
                <a:lnTo>
                  <a:pt x="348325" y="33456"/>
                </a:lnTo>
                <a:lnTo>
                  <a:pt x="346433" y="33456"/>
                </a:lnTo>
                <a:lnTo>
                  <a:pt x="344541" y="34346"/>
                </a:lnTo>
                <a:lnTo>
                  <a:pt x="342649" y="35364"/>
                </a:lnTo>
                <a:lnTo>
                  <a:pt x="349277" y="35364"/>
                </a:lnTo>
                <a:lnTo>
                  <a:pt x="351169" y="34346"/>
                </a:lnTo>
                <a:lnTo>
                  <a:pt x="353061" y="32438"/>
                </a:lnTo>
                <a:lnTo>
                  <a:pt x="354953" y="30657"/>
                </a:lnTo>
                <a:lnTo>
                  <a:pt x="356833" y="28749"/>
                </a:lnTo>
                <a:lnTo>
                  <a:pt x="357785" y="26459"/>
                </a:lnTo>
                <a:lnTo>
                  <a:pt x="358725" y="23661"/>
                </a:lnTo>
                <a:lnTo>
                  <a:pt x="358725" y="13229"/>
                </a:lnTo>
                <a:lnTo>
                  <a:pt x="357785" y="11321"/>
                </a:lnTo>
                <a:lnTo>
                  <a:pt x="356833" y="8523"/>
                </a:lnTo>
                <a:lnTo>
                  <a:pt x="353061" y="4706"/>
                </a:lnTo>
                <a:lnTo>
                  <a:pt x="351169" y="3816"/>
                </a:lnTo>
                <a:lnTo>
                  <a:pt x="350160" y="2798"/>
                </a:lnTo>
                <a:close/>
              </a:path>
              <a:path w="358775" h="95885">
                <a:moveTo>
                  <a:pt x="343601" y="7505"/>
                </a:moveTo>
                <a:lnTo>
                  <a:pt x="331931" y="7505"/>
                </a:lnTo>
                <a:lnTo>
                  <a:pt x="331931" y="29639"/>
                </a:lnTo>
                <a:lnTo>
                  <a:pt x="335715" y="29639"/>
                </a:lnTo>
                <a:lnTo>
                  <a:pt x="335715" y="19844"/>
                </a:lnTo>
                <a:lnTo>
                  <a:pt x="344541" y="19844"/>
                </a:lnTo>
                <a:lnTo>
                  <a:pt x="346433" y="18954"/>
                </a:lnTo>
                <a:lnTo>
                  <a:pt x="347385" y="17936"/>
                </a:lnTo>
                <a:lnTo>
                  <a:pt x="348325" y="17046"/>
                </a:lnTo>
                <a:lnTo>
                  <a:pt x="335715" y="17046"/>
                </a:lnTo>
                <a:lnTo>
                  <a:pt x="335715" y="10431"/>
                </a:lnTo>
                <a:lnTo>
                  <a:pt x="348325" y="10431"/>
                </a:lnTo>
                <a:lnTo>
                  <a:pt x="347385" y="9413"/>
                </a:lnTo>
                <a:lnTo>
                  <a:pt x="345493" y="8523"/>
                </a:lnTo>
                <a:lnTo>
                  <a:pt x="343601" y="7505"/>
                </a:lnTo>
                <a:close/>
              </a:path>
              <a:path w="358775" h="95885">
                <a:moveTo>
                  <a:pt x="342649" y="19844"/>
                </a:moveTo>
                <a:lnTo>
                  <a:pt x="339499" y="19844"/>
                </a:lnTo>
                <a:lnTo>
                  <a:pt x="345493" y="29639"/>
                </a:lnTo>
                <a:lnTo>
                  <a:pt x="349277" y="29639"/>
                </a:lnTo>
                <a:lnTo>
                  <a:pt x="342649" y="19844"/>
                </a:lnTo>
                <a:close/>
              </a:path>
              <a:path w="358775" h="95885">
                <a:moveTo>
                  <a:pt x="348325" y="10431"/>
                </a:moveTo>
                <a:lnTo>
                  <a:pt x="343601" y="10431"/>
                </a:lnTo>
                <a:lnTo>
                  <a:pt x="343601" y="11321"/>
                </a:lnTo>
                <a:lnTo>
                  <a:pt x="344541" y="11321"/>
                </a:lnTo>
                <a:lnTo>
                  <a:pt x="345493" y="12339"/>
                </a:lnTo>
                <a:lnTo>
                  <a:pt x="345493" y="15138"/>
                </a:lnTo>
                <a:lnTo>
                  <a:pt x="344541" y="16028"/>
                </a:lnTo>
                <a:lnTo>
                  <a:pt x="344541" y="17046"/>
                </a:lnTo>
                <a:lnTo>
                  <a:pt x="348325" y="17046"/>
                </a:lnTo>
                <a:lnTo>
                  <a:pt x="349277" y="16028"/>
                </a:lnTo>
                <a:lnTo>
                  <a:pt x="349277" y="11321"/>
                </a:lnTo>
                <a:lnTo>
                  <a:pt x="348325" y="104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5"/>
              </a:rPr>
              <a:t>www.nfhs.org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25653"/>
            <a:ext cx="5776595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75"/>
              </a:lnSpc>
            </a:pPr>
            <a:r>
              <a:rPr dirty="0"/>
              <a:t>BENCH AND FIELD</a:t>
            </a:r>
            <a:r>
              <a:rPr spc="-85" dirty="0"/>
              <a:t> </a:t>
            </a:r>
            <a:r>
              <a:rPr spc="-5" dirty="0"/>
              <a:t>CONDUCT</a:t>
            </a:r>
          </a:p>
          <a:p>
            <a:pPr marL="12700">
              <a:lnSpc>
                <a:spcPts val="4175"/>
              </a:lnSpc>
            </a:pPr>
            <a:r>
              <a:rPr dirty="0"/>
              <a:t>3-3-1 </a:t>
            </a:r>
            <a:r>
              <a:rPr spc="-40" dirty="0"/>
              <a:t>PENALTY</a:t>
            </a:r>
            <a:r>
              <a:rPr spc="-110" dirty="0"/>
              <a:t> </a:t>
            </a:r>
            <a:r>
              <a:rPr spc="-5" dirty="0"/>
              <a:t>(CONTINUED)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563484" cy="320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4002404" algn="l"/>
              </a:tabLst>
            </a:pP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Any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offense judged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be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major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in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nature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shall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result 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in an</a:t>
            </a:r>
            <a:r>
              <a:rPr sz="2600" b="1" u="heavy" spc="1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immediate</a:t>
            </a:r>
            <a:r>
              <a:rPr sz="2600" b="1" u="heavy" spc="1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ejection.	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coaches</a:t>
            </a:r>
            <a:r>
              <a:rPr sz="2600" b="1" u="heavy" spc="-2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who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violate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    f (1-5), </a:t>
            </a:r>
            <a:r>
              <a:rPr sz="2600" b="1" u="heavy" spc="15" dirty="0">
                <a:solidFill>
                  <a:srgbClr val="414A55"/>
                </a:solidFill>
                <a:latin typeface="Calibri"/>
                <a:cs typeface="Calibri"/>
              </a:rPr>
              <a:t>g,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h,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i,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j or k,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the umpire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may: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(1) issue a 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verbal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warning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b="1" u="heavy" spc="-30" dirty="0">
                <a:solidFill>
                  <a:srgbClr val="414A55"/>
                </a:solidFill>
                <a:latin typeface="Calibri"/>
                <a:cs typeface="Calibri"/>
              </a:rPr>
              <a:t>offender,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(2) issue a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written 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warning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offender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(any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offender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receiving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a 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written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warning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shall be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restricted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bench/dugout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the remainder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of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game),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or (3) 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eject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offender for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major</a:t>
            </a:r>
            <a:r>
              <a:rPr sz="2600" b="1" u="heavy" spc="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offense.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25653"/>
            <a:ext cx="5776595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75"/>
              </a:lnSpc>
            </a:pPr>
            <a:r>
              <a:rPr dirty="0"/>
              <a:t>BENCH AND FIELD</a:t>
            </a:r>
            <a:r>
              <a:rPr spc="-85" dirty="0"/>
              <a:t> </a:t>
            </a:r>
            <a:r>
              <a:rPr spc="-5" dirty="0"/>
              <a:t>CONDUCT</a:t>
            </a:r>
          </a:p>
          <a:p>
            <a:pPr marL="12700">
              <a:lnSpc>
                <a:spcPts val="4175"/>
              </a:lnSpc>
            </a:pPr>
            <a:r>
              <a:rPr dirty="0"/>
              <a:t>3-3-1 </a:t>
            </a:r>
            <a:r>
              <a:rPr spc="-40" dirty="0"/>
              <a:t>PENALTY</a:t>
            </a:r>
            <a:r>
              <a:rPr spc="-110" dirty="0"/>
              <a:t> </a:t>
            </a:r>
            <a:r>
              <a:rPr spc="-5" dirty="0"/>
              <a:t>(CONTINUED)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584440" cy="3992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4392295" algn="l"/>
              </a:tabLst>
            </a:pP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violation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of f(6)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both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 the	head</a:t>
            </a:r>
            <a:r>
              <a:rPr sz="2600" b="1" u="heavy" spc="-3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coach</a:t>
            </a:r>
            <a:r>
              <a:rPr sz="2600" b="1" u="heavy" spc="-5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offending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coach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shall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receive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written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warning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and  be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restricted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dugout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the remainder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of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game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unless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offense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is so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severe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the umpire </a:t>
            </a:r>
            <a:r>
              <a:rPr sz="2600" b="1" u="heavy" spc="-20" dirty="0">
                <a:solidFill>
                  <a:srgbClr val="414A55"/>
                </a:solidFill>
                <a:latin typeface="Calibri"/>
                <a:cs typeface="Calibri"/>
              </a:rPr>
              <a:t>may 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eject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offender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restrict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or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eject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head 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coach.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14A55"/>
              </a:buClr>
              <a:buFont typeface="Wingdings"/>
              <a:buChar char=""/>
            </a:pPr>
            <a:endParaRPr sz="2700">
              <a:latin typeface="Times New Roman"/>
              <a:cs typeface="Times New Roman"/>
            </a:endParaRPr>
          </a:p>
          <a:p>
            <a:pPr marL="355600" marR="14986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coach </a:t>
            </a:r>
            <a:r>
              <a:rPr sz="2600" b="1" spc="-20" dirty="0">
                <a:solidFill>
                  <a:srgbClr val="414A55"/>
                </a:solidFill>
                <a:latin typeface="Calibri"/>
                <a:cs typeface="Calibri"/>
              </a:rPr>
              <a:t>may </a:t>
            </a:r>
            <a:r>
              <a:rPr sz="2600" b="1" spc="-15" dirty="0">
                <a:solidFill>
                  <a:srgbClr val="414A55"/>
                </a:solidFill>
                <a:latin typeface="Calibri"/>
                <a:cs typeface="Calibri"/>
              </a:rPr>
              <a:t>leave 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the bench/dugout </a:t>
            </a:r>
            <a:r>
              <a:rPr sz="2600" b="1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b="1" spc="-20" dirty="0">
                <a:solidFill>
                  <a:srgbClr val="414A55"/>
                </a:solidFill>
                <a:latin typeface="Calibri"/>
                <a:cs typeface="Calibri"/>
              </a:rPr>
              <a:t>attend </a:t>
            </a:r>
            <a:r>
              <a:rPr sz="2600" b="1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a  </a:t>
            </a:r>
            <a:r>
              <a:rPr sz="2600" b="1" spc="-15" dirty="0">
                <a:solidFill>
                  <a:srgbClr val="414A55"/>
                </a:solidFill>
                <a:latin typeface="Calibri"/>
                <a:cs typeface="Calibri"/>
              </a:rPr>
              <a:t>player 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who becomes ill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or </a:t>
            </a:r>
            <a:r>
              <a:rPr sz="2600" b="1" spc="-10" dirty="0">
                <a:solidFill>
                  <a:srgbClr val="414A55"/>
                </a:solidFill>
                <a:latin typeface="Calibri"/>
                <a:cs typeface="Calibri"/>
              </a:rPr>
              <a:t>injured.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In f (7), 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b="1" spc="-25" dirty="0">
                <a:solidFill>
                  <a:srgbClr val="414A55"/>
                </a:solidFill>
                <a:latin typeface="Calibri"/>
                <a:cs typeface="Calibri"/>
              </a:rPr>
              <a:t>state  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association shall </a:t>
            </a:r>
            <a:r>
              <a:rPr sz="2600" b="1" spc="-10" dirty="0">
                <a:solidFill>
                  <a:srgbClr val="414A55"/>
                </a:solidFill>
                <a:latin typeface="Calibri"/>
                <a:cs typeface="Calibri"/>
              </a:rPr>
              <a:t>determine </a:t>
            </a:r>
            <a:r>
              <a:rPr sz="2600" b="1" spc="-15" dirty="0">
                <a:solidFill>
                  <a:srgbClr val="414A55"/>
                </a:solidFill>
                <a:latin typeface="Calibri"/>
                <a:cs typeface="Calibri"/>
              </a:rPr>
              <a:t>appropriate</a:t>
            </a:r>
            <a:r>
              <a:rPr sz="2600" b="1" spc="11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action.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25653"/>
            <a:ext cx="5776595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75"/>
              </a:lnSpc>
            </a:pPr>
            <a:r>
              <a:rPr dirty="0"/>
              <a:t>BENCH AND FIELD</a:t>
            </a:r>
            <a:r>
              <a:rPr spc="-85" dirty="0"/>
              <a:t> </a:t>
            </a:r>
            <a:r>
              <a:rPr spc="-5" dirty="0"/>
              <a:t>CONDUCT</a:t>
            </a:r>
          </a:p>
          <a:p>
            <a:pPr marL="12700">
              <a:lnSpc>
                <a:spcPts val="4175"/>
              </a:lnSpc>
            </a:pPr>
            <a:r>
              <a:rPr dirty="0"/>
              <a:t>3-3-1 </a:t>
            </a:r>
            <a:r>
              <a:rPr spc="-40" dirty="0"/>
              <a:t>PENALTY</a:t>
            </a:r>
            <a:r>
              <a:rPr spc="-110" dirty="0"/>
              <a:t> </a:t>
            </a:r>
            <a:r>
              <a:rPr spc="-5" dirty="0"/>
              <a:t>(CONTINUED)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682230" cy="320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1577340" algn="l"/>
                <a:tab pos="5191125" algn="l"/>
              </a:tabLst>
            </a:pP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Rationale: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Coaches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officials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are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equally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responsible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to provide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 ideal learning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environment 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students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who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play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baseball.	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That</a:t>
            </a:r>
            <a:r>
              <a:rPr sz="2600" spc="-9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learning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environment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severely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disrupted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if the adults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show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  lack of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respect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each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other’s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position and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role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in</a:t>
            </a:r>
            <a:r>
              <a:rPr sz="2600" spc="-6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contest.	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coach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has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responsibility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</a:t>
            </a:r>
            <a:r>
              <a:rPr sz="2600" spc="-4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coach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 and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teach his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players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about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basic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complicated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skills of  baseball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important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life</a:t>
            </a:r>
            <a:r>
              <a:rPr sz="2600" spc="-4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lessons.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25653"/>
            <a:ext cx="5776595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75"/>
              </a:lnSpc>
            </a:pPr>
            <a:r>
              <a:rPr dirty="0"/>
              <a:t>BENCH AND FIELD</a:t>
            </a:r>
            <a:r>
              <a:rPr spc="-85" dirty="0"/>
              <a:t> </a:t>
            </a:r>
            <a:r>
              <a:rPr spc="-5" dirty="0"/>
              <a:t>CONDUCT</a:t>
            </a:r>
          </a:p>
          <a:p>
            <a:pPr marL="12700">
              <a:lnSpc>
                <a:spcPts val="4175"/>
              </a:lnSpc>
            </a:pPr>
            <a:r>
              <a:rPr dirty="0"/>
              <a:t>3-3-1 </a:t>
            </a:r>
            <a:r>
              <a:rPr spc="-40" dirty="0"/>
              <a:t>PENALTY</a:t>
            </a:r>
            <a:r>
              <a:rPr spc="-110" dirty="0"/>
              <a:t> </a:t>
            </a:r>
            <a:r>
              <a:rPr spc="-5" dirty="0"/>
              <a:t>(CONTINUED)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656830" cy="359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2071370" algn="l"/>
                <a:tab pos="6125845" algn="l"/>
              </a:tabLst>
            </a:pP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game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official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has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obligation to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administer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 rules of the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game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judiciously address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any 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coach’s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or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player’s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behavior that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not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consistent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with  those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rules.	As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(umpire) administers</a:t>
            </a:r>
            <a:r>
              <a:rPr sz="2600" spc="-8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any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penalty  resulting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in a warning,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restriction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bench/dugout  or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ejection,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his decision should be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in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response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 actions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by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offending coach</a:t>
            </a:r>
            <a:r>
              <a:rPr sz="2600" spc="-4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50" dirty="0">
                <a:solidFill>
                  <a:srgbClr val="414A55"/>
                </a:solidFill>
                <a:latin typeface="Calibri"/>
                <a:cs typeface="Calibri"/>
              </a:rPr>
              <a:t>player.	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u="heavy" spc="-9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coach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needs </a:t>
            </a:r>
            <a:r>
              <a:rPr sz="2600" u="heavy" spc="-15" dirty="0">
                <a:solidFill>
                  <a:srgbClr val="414A55"/>
                </a:solidFill>
                <a:latin typeface="Calibri"/>
                <a:cs typeface="Calibri"/>
              </a:rPr>
              <a:t>to understand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that his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behavior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will </a:t>
            </a:r>
            <a:r>
              <a:rPr sz="2600" u="heavy" spc="-15" dirty="0">
                <a:solidFill>
                  <a:srgbClr val="414A55"/>
                </a:solidFill>
                <a:latin typeface="Calibri"/>
                <a:cs typeface="Calibri"/>
              </a:rPr>
              <a:t>dictate 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which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level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of discipline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is</a:t>
            </a:r>
            <a:r>
              <a:rPr sz="2600" u="heavy" spc="-6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applied.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25653"/>
            <a:ext cx="5776595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75"/>
              </a:lnSpc>
            </a:pPr>
            <a:r>
              <a:rPr dirty="0"/>
              <a:t>BENCH AND FIELD</a:t>
            </a:r>
            <a:r>
              <a:rPr spc="-85" dirty="0"/>
              <a:t> </a:t>
            </a:r>
            <a:r>
              <a:rPr spc="-5" dirty="0"/>
              <a:t>CONDUCT</a:t>
            </a:r>
          </a:p>
          <a:p>
            <a:pPr marL="12700">
              <a:lnSpc>
                <a:spcPts val="4175"/>
              </a:lnSpc>
            </a:pPr>
            <a:r>
              <a:rPr dirty="0"/>
              <a:t>3-3-1 </a:t>
            </a:r>
            <a:r>
              <a:rPr spc="-40" dirty="0"/>
              <a:t>PENALTY</a:t>
            </a:r>
            <a:r>
              <a:rPr spc="-110" dirty="0"/>
              <a:t> </a:t>
            </a:r>
            <a:r>
              <a:rPr spc="-5" dirty="0"/>
              <a:t>(CONTINUED)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592059" cy="3992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1557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Utilizing a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three-step process,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umpire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given</a:t>
            </a:r>
            <a:r>
              <a:rPr sz="2600" spc="-12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 opportunity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de-escalate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any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situation that might 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arise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during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course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of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spc="-7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game.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2176145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This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enhancement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of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last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year’s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rule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provides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  additional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“teachable </a:t>
            </a:r>
            <a:r>
              <a:rPr sz="2600" spc="5" dirty="0">
                <a:solidFill>
                  <a:srgbClr val="414A55"/>
                </a:solidFill>
                <a:latin typeface="Calibri"/>
                <a:cs typeface="Calibri"/>
              </a:rPr>
              <a:t>moment”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element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current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rule.	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Umpires are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given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clear</a:t>
            </a:r>
            <a:r>
              <a:rPr sz="2600" spc="-5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procedures</a:t>
            </a:r>
            <a:r>
              <a:rPr sz="2600" spc="-5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 dealing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with minor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unsportsmanlike behavior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while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at 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same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time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promoting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practice of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keeping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coaches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players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“in the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game”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minimizing  ejections.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25653"/>
            <a:ext cx="5776595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75"/>
              </a:lnSpc>
            </a:pPr>
            <a:r>
              <a:rPr dirty="0"/>
              <a:t>BENCH AND FIELD</a:t>
            </a:r>
            <a:r>
              <a:rPr spc="-85" dirty="0"/>
              <a:t> </a:t>
            </a:r>
            <a:r>
              <a:rPr spc="-5" dirty="0"/>
              <a:t>CONDUCT</a:t>
            </a:r>
          </a:p>
          <a:p>
            <a:pPr marL="12700">
              <a:lnSpc>
                <a:spcPts val="4175"/>
              </a:lnSpc>
            </a:pPr>
            <a:r>
              <a:rPr dirty="0"/>
              <a:t>3-3-1 </a:t>
            </a:r>
            <a:r>
              <a:rPr spc="-40" dirty="0"/>
              <a:t>PENALTY</a:t>
            </a:r>
            <a:r>
              <a:rPr spc="-110" dirty="0"/>
              <a:t> </a:t>
            </a:r>
            <a:r>
              <a:rPr spc="-5" dirty="0"/>
              <a:t>(CONTINUED)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440930" cy="359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3907154" algn="l"/>
                <a:tab pos="4680585" algn="l"/>
              </a:tabLst>
            </a:pPr>
            <a:r>
              <a:rPr sz="2600" spc="-50" dirty="0">
                <a:solidFill>
                  <a:srgbClr val="414A55"/>
                </a:solidFill>
                <a:latin typeface="Calibri"/>
                <a:cs typeface="Calibri"/>
              </a:rPr>
              <a:t>We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encourage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officials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clearly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communicate 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their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warnings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restrictions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when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possible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coaches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prior</a:t>
            </a:r>
            <a:r>
              <a:rPr sz="2600" spc="4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</a:t>
            </a:r>
            <a:r>
              <a:rPr sz="2600" spc="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ejection.	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coaches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also</a:t>
            </a:r>
            <a:r>
              <a:rPr sz="2600" spc="-5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need</a:t>
            </a:r>
            <a:r>
              <a:rPr sz="2600" spc="-3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recognize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when those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warnings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restrictions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are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being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issued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so they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can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modify their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behavior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continue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teach</a:t>
            </a:r>
            <a:r>
              <a:rPr sz="2600" spc="2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their</a:t>
            </a:r>
            <a:r>
              <a:rPr sz="2600" spc="1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players.	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When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spc="-9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adults</a:t>
            </a:r>
            <a:r>
              <a:rPr sz="2600" spc="-4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are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 acting in a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professional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respectful </a:t>
            </a:r>
            <a:r>
              <a:rPr sz="2600" spc="-35" dirty="0">
                <a:solidFill>
                  <a:srgbClr val="414A55"/>
                </a:solidFill>
                <a:latin typeface="Calibri"/>
                <a:cs typeface="Calibri"/>
              </a:rPr>
              <a:t>manner,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young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people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will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ultimate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winners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regardless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of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score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of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spc="-7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game.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70991"/>
            <a:ext cx="2948940" cy="112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95"/>
              </a:lnSpc>
            </a:pPr>
            <a:r>
              <a:rPr sz="4000" spc="-15" dirty="0"/>
              <a:t>ILLEGAL</a:t>
            </a:r>
            <a:r>
              <a:rPr sz="4000" spc="-70" dirty="0"/>
              <a:t> </a:t>
            </a:r>
            <a:r>
              <a:rPr sz="4000" spc="-5" dirty="0"/>
              <a:t>SLIDE</a:t>
            </a:r>
            <a:endParaRPr sz="4000"/>
          </a:p>
          <a:p>
            <a:pPr marL="12700">
              <a:lnSpc>
                <a:spcPts val="4295"/>
              </a:lnSpc>
            </a:pPr>
            <a:r>
              <a:rPr sz="4000" spc="-10" dirty="0"/>
              <a:t>RULE</a:t>
            </a:r>
            <a:r>
              <a:rPr sz="4000" spc="-65" dirty="0"/>
              <a:t> </a:t>
            </a:r>
            <a:r>
              <a:rPr sz="4000" spc="-5" dirty="0"/>
              <a:t>2-32-2c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179067" y="2015616"/>
            <a:ext cx="3429000" cy="368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14A55"/>
                </a:solidFill>
                <a:latin typeface="Calibri"/>
                <a:cs typeface="Calibri"/>
              </a:rPr>
              <a:t>A runner </a:t>
            </a:r>
            <a:r>
              <a:rPr sz="2400" spc="-15" dirty="0">
                <a:solidFill>
                  <a:srgbClr val="414A55"/>
                </a:solidFill>
                <a:latin typeface="Calibri"/>
                <a:cs typeface="Calibri"/>
              </a:rPr>
              <a:t>may </a:t>
            </a:r>
            <a:r>
              <a:rPr sz="2400" spc="-10" dirty="0">
                <a:solidFill>
                  <a:srgbClr val="414A55"/>
                </a:solidFill>
                <a:latin typeface="Calibri"/>
                <a:cs typeface="Calibri"/>
              </a:rPr>
              <a:t>legally  </a:t>
            </a:r>
            <a:r>
              <a:rPr sz="2400" spc="-5" dirty="0">
                <a:solidFill>
                  <a:srgbClr val="414A55"/>
                </a:solidFill>
                <a:latin typeface="Calibri"/>
                <a:cs typeface="Calibri"/>
              </a:rPr>
              <a:t>slide </a:t>
            </a:r>
            <a:r>
              <a:rPr sz="2400" spc="-10" dirty="0">
                <a:solidFill>
                  <a:srgbClr val="414A55"/>
                </a:solidFill>
                <a:latin typeface="Calibri"/>
                <a:cs typeface="Calibri"/>
              </a:rPr>
              <a:t>past </a:t>
            </a:r>
            <a:r>
              <a:rPr sz="2400" spc="-5" dirty="0">
                <a:solidFill>
                  <a:srgbClr val="414A55"/>
                </a:solidFill>
                <a:latin typeface="Calibri"/>
                <a:cs typeface="Calibri"/>
              </a:rPr>
              <a:t>home </a:t>
            </a:r>
            <a:r>
              <a:rPr sz="2400" spc="-10" dirty="0">
                <a:solidFill>
                  <a:srgbClr val="414A55"/>
                </a:solidFill>
                <a:latin typeface="Calibri"/>
                <a:cs typeface="Calibri"/>
              </a:rPr>
              <a:t>plate,  even </a:t>
            </a:r>
            <a:r>
              <a:rPr sz="2400" dirty="0">
                <a:solidFill>
                  <a:srgbClr val="414A55"/>
                </a:solidFill>
                <a:latin typeface="Calibri"/>
                <a:cs typeface="Calibri"/>
              </a:rPr>
              <a:t>if </a:t>
            </a:r>
            <a:r>
              <a:rPr sz="2400" spc="-5" dirty="0">
                <a:solidFill>
                  <a:srgbClr val="414A55"/>
                </a:solidFill>
                <a:latin typeface="Calibri"/>
                <a:cs typeface="Calibri"/>
              </a:rPr>
              <a:t>he </a:t>
            </a:r>
            <a:r>
              <a:rPr sz="2400" spc="-15" dirty="0">
                <a:solidFill>
                  <a:srgbClr val="414A55"/>
                </a:solidFill>
                <a:latin typeface="Calibri"/>
                <a:cs typeface="Calibri"/>
              </a:rPr>
              <a:t>makes contact  </a:t>
            </a:r>
            <a:r>
              <a:rPr sz="2400" dirty="0">
                <a:solidFill>
                  <a:srgbClr val="414A55"/>
                </a:solidFill>
                <a:latin typeface="Calibri"/>
                <a:cs typeface="Calibri"/>
              </a:rPr>
              <a:t>with a </a:t>
            </a:r>
            <a:r>
              <a:rPr sz="2400" spc="-5" dirty="0">
                <a:solidFill>
                  <a:srgbClr val="414A55"/>
                </a:solidFill>
                <a:latin typeface="Calibri"/>
                <a:cs typeface="Calibri"/>
              </a:rPr>
              <a:t>fielder or </a:t>
            </a:r>
            <a:r>
              <a:rPr sz="2400" spc="-10" dirty="0">
                <a:solidFill>
                  <a:srgbClr val="414A55"/>
                </a:solidFill>
                <a:latin typeface="Calibri"/>
                <a:cs typeface="Calibri"/>
              </a:rPr>
              <a:t>alters  </a:t>
            </a:r>
            <a:r>
              <a:rPr sz="24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414A55"/>
                </a:solidFill>
                <a:latin typeface="Calibri"/>
                <a:cs typeface="Calibri"/>
              </a:rPr>
              <a:t>play </a:t>
            </a:r>
            <a:r>
              <a:rPr sz="2400" spc="-5" dirty="0">
                <a:solidFill>
                  <a:srgbClr val="414A55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400" spc="-30" dirty="0">
                <a:solidFill>
                  <a:srgbClr val="414A55"/>
                </a:solidFill>
                <a:latin typeface="Calibri"/>
                <a:cs typeface="Calibri"/>
              </a:rPr>
              <a:t>fielder,  </a:t>
            </a:r>
            <a:r>
              <a:rPr sz="2400" spc="-10" dirty="0">
                <a:solidFill>
                  <a:srgbClr val="414A55"/>
                </a:solidFill>
                <a:latin typeface="Calibri"/>
                <a:cs typeface="Calibri"/>
              </a:rPr>
              <a:t>provided </a:t>
            </a:r>
            <a:r>
              <a:rPr sz="24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414A55"/>
                </a:solidFill>
                <a:latin typeface="Calibri"/>
                <a:cs typeface="Calibri"/>
              </a:rPr>
              <a:t>slide meets  </a:t>
            </a:r>
            <a:r>
              <a:rPr sz="2400" dirty="0">
                <a:solidFill>
                  <a:srgbClr val="414A55"/>
                </a:solidFill>
                <a:latin typeface="Calibri"/>
                <a:cs typeface="Calibri"/>
              </a:rPr>
              <a:t>all </a:t>
            </a:r>
            <a:r>
              <a:rPr sz="2400" spc="-5" dirty="0">
                <a:solidFill>
                  <a:srgbClr val="414A55"/>
                </a:solidFill>
                <a:latin typeface="Calibri"/>
                <a:cs typeface="Calibri"/>
              </a:rPr>
              <a:t>other </a:t>
            </a:r>
            <a:r>
              <a:rPr sz="2400" spc="-10" dirty="0">
                <a:solidFill>
                  <a:srgbClr val="414A55"/>
                </a:solidFill>
                <a:latin typeface="Calibri"/>
                <a:cs typeface="Calibri"/>
              </a:rPr>
              <a:t>provisions </a:t>
            </a:r>
            <a:r>
              <a:rPr sz="2400" spc="-5" dirty="0">
                <a:solidFill>
                  <a:srgbClr val="414A55"/>
                </a:solidFill>
                <a:latin typeface="Calibri"/>
                <a:cs typeface="Calibri"/>
              </a:rPr>
              <a:t>of  </a:t>
            </a:r>
            <a:r>
              <a:rPr sz="24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414A55"/>
                </a:solidFill>
                <a:latin typeface="Calibri"/>
                <a:cs typeface="Calibri"/>
              </a:rPr>
              <a:t>sliding </a:t>
            </a:r>
            <a:r>
              <a:rPr sz="2400" dirty="0">
                <a:solidFill>
                  <a:srgbClr val="414A55"/>
                </a:solidFill>
                <a:latin typeface="Calibri"/>
                <a:cs typeface="Calibri"/>
              </a:rPr>
              <a:t>rules and </a:t>
            </a:r>
            <a:r>
              <a:rPr sz="2400" spc="-5" dirty="0">
                <a:solidFill>
                  <a:srgbClr val="414A55"/>
                </a:solidFill>
                <a:latin typeface="Calibri"/>
                <a:cs typeface="Calibri"/>
              </a:rPr>
              <a:t>he  does </a:t>
            </a:r>
            <a:r>
              <a:rPr sz="2400" spc="-10" dirty="0">
                <a:solidFill>
                  <a:srgbClr val="414A55"/>
                </a:solidFill>
                <a:latin typeface="Calibri"/>
                <a:cs typeface="Calibri"/>
              </a:rPr>
              <a:t>not initiate  </a:t>
            </a:r>
            <a:r>
              <a:rPr sz="2400" dirty="0">
                <a:solidFill>
                  <a:srgbClr val="414A55"/>
                </a:solidFill>
                <a:latin typeface="Calibri"/>
                <a:cs typeface="Calibri"/>
              </a:rPr>
              <a:t>malicious</a:t>
            </a:r>
            <a:r>
              <a:rPr sz="2400" spc="-13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14A55"/>
                </a:solidFill>
                <a:latin typeface="Calibri"/>
                <a:cs typeface="Calibri"/>
              </a:rPr>
              <a:t>contact.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75666" y="2118795"/>
            <a:ext cx="3831483" cy="40618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75666" y="2118795"/>
            <a:ext cx="3829050" cy="4059554"/>
          </a:xfrm>
          <a:custGeom>
            <a:avLst/>
            <a:gdLst/>
            <a:ahLst/>
            <a:cxnLst/>
            <a:rect l="l" t="t" r="r" b="b"/>
            <a:pathLst>
              <a:path w="3829050" h="4059554">
                <a:moveTo>
                  <a:pt x="0" y="4058967"/>
                </a:moveTo>
                <a:lnTo>
                  <a:pt x="3828820" y="4058967"/>
                </a:lnTo>
                <a:lnTo>
                  <a:pt x="3828820" y="0"/>
                </a:lnTo>
                <a:lnTo>
                  <a:pt x="0" y="0"/>
                </a:lnTo>
                <a:lnTo>
                  <a:pt x="0" y="4058967"/>
                </a:lnTo>
                <a:close/>
              </a:path>
            </a:pathLst>
          </a:custGeom>
          <a:ln w="5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2811" y="2116892"/>
            <a:ext cx="404495" cy="136525"/>
          </a:xfrm>
          <a:custGeom>
            <a:avLst/>
            <a:gdLst/>
            <a:ahLst/>
            <a:cxnLst/>
            <a:rect l="l" t="t" r="r" b="b"/>
            <a:pathLst>
              <a:path w="404495" h="136525">
                <a:moveTo>
                  <a:pt x="0" y="136124"/>
                </a:moveTo>
                <a:lnTo>
                  <a:pt x="404293" y="136124"/>
                </a:lnTo>
                <a:lnTo>
                  <a:pt x="404293" y="0"/>
                </a:lnTo>
                <a:lnTo>
                  <a:pt x="0" y="0"/>
                </a:lnTo>
                <a:lnTo>
                  <a:pt x="0" y="1361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7545" y="2140616"/>
            <a:ext cx="358140" cy="95885"/>
          </a:xfrm>
          <a:custGeom>
            <a:avLst/>
            <a:gdLst/>
            <a:ahLst/>
            <a:cxnLst/>
            <a:rect l="l" t="t" r="r" b="b"/>
            <a:pathLst>
              <a:path w="358139" h="95885">
                <a:moveTo>
                  <a:pt x="38050" y="4820"/>
                </a:moveTo>
                <a:lnTo>
                  <a:pt x="0" y="4820"/>
                </a:lnTo>
                <a:lnTo>
                  <a:pt x="0" y="75230"/>
                </a:lnTo>
                <a:lnTo>
                  <a:pt x="9512" y="75230"/>
                </a:lnTo>
                <a:lnTo>
                  <a:pt x="9512" y="45670"/>
                </a:lnTo>
                <a:lnTo>
                  <a:pt x="38050" y="45670"/>
                </a:lnTo>
                <a:lnTo>
                  <a:pt x="43757" y="44782"/>
                </a:lnTo>
                <a:lnTo>
                  <a:pt x="47563" y="40976"/>
                </a:lnTo>
                <a:lnTo>
                  <a:pt x="49751" y="38059"/>
                </a:lnTo>
                <a:lnTo>
                  <a:pt x="9512" y="38059"/>
                </a:lnTo>
                <a:lnTo>
                  <a:pt x="9512" y="12432"/>
                </a:lnTo>
                <a:lnTo>
                  <a:pt x="49751" y="12432"/>
                </a:lnTo>
                <a:lnTo>
                  <a:pt x="47563" y="9514"/>
                </a:lnTo>
                <a:lnTo>
                  <a:pt x="43757" y="6723"/>
                </a:lnTo>
                <a:lnTo>
                  <a:pt x="38050" y="4820"/>
                </a:lnTo>
                <a:close/>
              </a:path>
              <a:path w="358139" h="95885">
                <a:moveTo>
                  <a:pt x="49751" y="12432"/>
                </a:moveTo>
                <a:lnTo>
                  <a:pt x="33293" y="12432"/>
                </a:lnTo>
                <a:lnTo>
                  <a:pt x="37099" y="13320"/>
                </a:lnTo>
                <a:lnTo>
                  <a:pt x="39953" y="15223"/>
                </a:lnTo>
                <a:lnTo>
                  <a:pt x="41855" y="18141"/>
                </a:lnTo>
                <a:lnTo>
                  <a:pt x="43757" y="20932"/>
                </a:lnTo>
                <a:lnTo>
                  <a:pt x="43757" y="29559"/>
                </a:lnTo>
                <a:lnTo>
                  <a:pt x="41855" y="32350"/>
                </a:lnTo>
                <a:lnTo>
                  <a:pt x="39953" y="35268"/>
                </a:lnTo>
                <a:lnTo>
                  <a:pt x="37099" y="37170"/>
                </a:lnTo>
                <a:lnTo>
                  <a:pt x="33293" y="38059"/>
                </a:lnTo>
                <a:lnTo>
                  <a:pt x="49751" y="38059"/>
                </a:lnTo>
                <a:lnTo>
                  <a:pt x="50417" y="37170"/>
                </a:lnTo>
                <a:lnTo>
                  <a:pt x="52319" y="31462"/>
                </a:lnTo>
                <a:lnTo>
                  <a:pt x="52319" y="19029"/>
                </a:lnTo>
                <a:lnTo>
                  <a:pt x="50417" y="13320"/>
                </a:lnTo>
                <a:lnTo>
                  <a:pt x="49751" y="12432"/>
                </a:lnTo>
                <a:close/>
              </a:path>
              <a:path w="358139" h="95885">
                <a:moveTo>
                  <a:pt x="71345" y="4820"/>
                </a:moveTo>
                <a:lnTo>
                  <a:pt x="62783" y="4820"/>
                </a:lnTo>
                <a:lnTo>
                  <a:pt x="62783" y="75230"/>
                </a:lnTo>
                <a:lnTo>
                  <a:pt x="71345" y="75230"/>
                </a:lnTo>
                <a:lnTo>
                  <a:pt x="71345" y="4820"/>
                </a:lnTo>
                <a:close/>
              </a:path>
              <a:path w="358139" h="95885">
                <a:moveTo>
                  <a:pt x="116058" y="48588"/>
                </a:moveTo>
                <a:lnTo>
                  <a:pt x="88468" y="48588"/>
                </a:lnTo>
                <a:lnTo>
                  <a:pt x="87517" y="50491"/>
                </a:lnTo>
                <a:lnTo>
                  <a:pt x="85615" y="51379"/>
                </a:lnTo>
                <a:lnTo>
                  <a:pt x="84662" y="52394"/>
                </a:lnTo>
                <a:lnTo>
                  <a:pt x="82760" y="56200"/>
                </a:lnTo>
                <a:lnTo>
                  <a:pt x="81809" y="58991"/>
                </a:lnTo>
                <a:lnTo>
                  <a:pt x="81809" y="66603"/>
                </a:lnTo>
                <a:lnTo>
                  <a:pt x="83711" y="70409"/>
                </a:lnTo>
                <a:lnTo>
                  <a:pt x="85615" y="71424"/>
                </a:lnTo>
                <a:lnTo>
                  <a:pt x="86566" y="72312"/>
                </a:lnTo>
                <a:lnTo>
                  <a:pt x="88468" y="74215"/>
                </a:lnTo>
                <a:lnTo>
                  <a:pt x="90370" y="74215"/>
                </a:lnTo>
                <a:lnTo>
                  <a:pt x="92273" y="75230"/>
                </a:lnTo>
                <a:lnTo>
                  <a:pt x="94175" y="75230"/>
                </a:lnTo>
                <a:lnTo>
                  <a:pt x="96079" y="76118"/>
                </a:lnTo>
                <a:lnTo>
                  <a:pt x="101786" y="76118"/>
                </a:lnTo>
                <a:lnTo>
                  <a:pt x="105597" y="75230"/>
                </a:lnTo>
                <a:lnTo>
                  <a:pt x="108450" y="74215"/>
                </a:lnTo>
                <a:lnTo>
                  <a:pt x="114156" y="70409"/>
                </a:lnTo>
                <a:lnTo>
                  <a:pt x="115453" y="68506"/>
                </a:lnTo>
                <a:lnTo>
                  <a:pt x="97030" y="68506"/>
                </a:lnTo>
                <a:lnTo>
                  <a:pt x="95126" y="67618"/>
                </a:lnTo>
                <a:lnTo>
                  <a:pt x="94175" y="67618"/>
                </a:lnTo>
                <a:lnTo>
                  <a:pt x="93224" y="66603"/>
                </a:lnTo>
                <a:lnTo>
                  <a:pt x="92273" y="65715"/>
                </a:lnTo>
                <a:lnTo>
                  <a:pt x="91322" y="64700"/>
                </a:lnTo>
                <a:lnTo>
                  <a:pt x="91322" y="63812"/>
                </a:lnTo>
                <a:lnTo>
                  <a:pt x="90370" y="62797"/>
                </a:lnTo>
                <a:lnTo>
                  <a:pt x="90370" y="58991"/>
                </a:lnTo>
                <a:lnTo>
                  <a:pt x="91322" y="57088"/>
                </a:lnTo>
                <a:lnTo>
                  <a:pt x="92273" y="56200"/>
                </a:lnTo>
                <a:lnTo>
                  <a:pt x="93224" y="55185"/>
                </a:lnTo>
                <a:lnTo>
                  <a:pt x="94175" y="54297"/>
                </a:lnTo>
                <a:lnTo>
                  <a:pt x="96079" y="53282"/>
                </a:lnTo>
                <a:lnTo>
                  <a:pt x="97030" y="52394"/>
                </a:lnTo>
                <a:lnTo>
                  <a:pt x="98932" y="52394"/>
                </a:lnTo>
                <a:lnTo>
                  <a:pt x="100835" y="51379"/>
                </a:lnTo>
                <a:lnTo>
                  <a:pt x="106548" y="51379"/>
                </a:lnTo>
                <a:lnTo>
                  <a:pt x="108450" y="50491"/>
                </a:lnTo>
                <a:lnTo>
                  <a:pt x="112254" y="50491"/>
                </a:lnTo>
                <a:lnTo>
                  <a:pt x="113205" y="49476"/>
                </a:lnTo>
                <a:lnTo>
                  <a:pt x="115107" y="49476"/>
                </a:lnTo>
                <a:lnTo>
                  <a:pt x="116058" y="48588"/>
                </a:lnTo>
                <a:close/>
              </a:path>
              <a:path w="358139" h="95885">
                <a:moveTo>
                  <a:pt x="124617" y="67618"/>
                </a:moveTo>
                <a:lnTo>
                  <a:pt x="116058" y="67618"/>
                </a:lnTo>
                <a:lnTo>
                  <a:pt x="116058" y="70409"/>
                </a:lnTo>
                <a:lnTo>
                  <a:pt x="117960" y="74215"/>
                </a:lnTo>
                <a:lnTo>
                  <a:pt x="119862" y="75230"/>
                </a:lnTo>
                <a:lnTo>
                  <a:pt x="121764" y="76118"/>
                </a:lnTo>
                <a:lnTo>
                  <a:pt x="126519" y="76118"/>
                </a:lnTo>
                <a:lnTo>
                  <a:pt x="128422" y="75230"/>
                </a:lnTo>
                <a:lnTo>
                  <a:pt x="129373" y="74215"/>
                </a:lnTo>
                <a:lnTo>
                  <a:pt x="129373" y="68506"/>
                </a:lnTo>
                <a:lnTo>
                  <a:pt x="124617" y="68506"/>
                </a:lnTo>
                <a:lnTo>
                  <a:pt x="124617" y="67618"/>
                </a:lnTo>
                <a:close/>
              </a:path>
              <a:path w="358139" h="95885">
                <a:moveTo>
                  <a:pt x="123159" y="30447"/>
                </a:moveTo>
                <a:lnTo>
                  <a:pt x="110352" y="30447"/>
                </a:lnTo>
                <a:lnTo>
                  <a:pt x="111303" y="31462"/>
                </a:lnTo>
                <a:lnTo>
                  <a:pt x="112254" y="31462"/>
                </a:lnTo>
                <a:lnTo>
                  <a:pt x="113205" y="32350"/>
                </a:lnTo>
                <a:lnTo>
                  <a:pt x="114156" y="33365"/>
                </a:lnTo>
                <a:lnTo>
                  <a:pt x="115107" y="34253"/>
                </a:lnTo>
                <a:lnTo>
                  <a:pt x="116058" y="35268"/>
                </a:lnTo>
                <a:lnTo>
                  <a:pt x="116058" y="40976"/>
                </a:lnTo>
                <a:lnTo>
                  <a:pt x="115107" y="41864"/>
                </a:lnTo>
                <a:lnTo>
                  <a:pt x="114156" y="42879"/>
                </a:lnTo>
                <a:lnTo>
                  <a:pt x="112254" y="43767"/>
                </a:lnTo>
                <a:lnTo>
                  <a:pt x="111303" y="43767"/>
                </a:lnTo>
                <a:lnTo>
                  <a:pt x="109401" y="44782"/>
                </a:lnTo>
                <a:lnTo>
                  <a:pt x="105597" y="44782"/>
                </a:lnTo>
                <a:lnTo>
                  <a:pt x="103695" y="45670"/>
                </a:lnTo>
                <a:lnTo>
                  <a:pt x="98932" y="45670"/>
                </a:lnTo>
                <a:lnTo>
                  <a:pt x="97030" y="46685"/>
                </a:lnTo>
                <a:lnTo>
                  <a:pt x="95126" y="46685"/>
                </a:lnTo>
                <a:lnTo>
                  <a:pt x="92273" y="47573"/>
                </a:lnTo>
                <a:lnTo>
                  <a:pt x="90370" y="48588"/>
                </a:lnTo>
                <a:lnTo>
                  <a:pt x="116058" y="48588"/>
                </a:lnTo>
                <a:lnTo>
                  <a:pt x="116058" y="58991"/>
                </a:lnTo>
                <a:lnTo>
                  <a:pt x="115107" y="60894"/>
                </a:lnTo>
                <a:lnTo>
                  <a:pt x="114156" y="61909"/>
                </a:lnTo>
                <a:lnTo>
                  <a:pt x="113205" y="63812"/>
                </a:lnTo>
                <a:lnTo>
                  <a:pt x="112254" y="64700"/>
                </a:lnTo>
                <a:lnTo>
                  <a:pt x="111303" y="65715"/>
                </a:lnTo>
                <a:lnTo>
                  <a:pt x="109401" y="66603"/>
                </a:lnTo>
                <a:lnTo>
                  <a:pt x="107499" y="67618"/>
                </a:lnTo>
                <a:lnTo>
                  <a:pt x="105597" y="68506"/>
                </a:lnTo>
                <a:lnTo>
                  <a:pt x="115453" y="68506"/>
                </a:lnTo>
                <a:lnTo>
                  <a:pt x="116058" y="67618"/>
                </a:lnTo>
                <a:lnTo>
                  <a:pt x="124617" y="67618"/>
                </a:lnTo>
                <a:lnTo>
                  <a:pt x="124617" y="33365"/>
                </a:lnTo>
                <a:lnTo>
                  <a:pt x="123159" y="30447"/>
                </a:lnTo>
                <a:close/>
              </a:path>
              <a:path w="358139" h="95885">
                <a:moveTo>
                  <a:pt x="129373" y="67618"/>
                </a:moveTo>
                <a:lnTo>
                  <a:pt x="128422" y="68506"/>
                </a:lnTo>
                <a:lnTo>
                  <a:pt x="129373" y="68506"/>
                </a:lnTo>
                <a:lnTo>
                  <a:pt x="129373" y="67618"/>
                </a:lnTo>
                <a:close/>
              </a:path>
              <a:path w="358139" h="95885">
                <a:moveTo>
                  <a:pt x="116058" y="23850"/>
                </a:moveTo>
                <a:lnTo>
                  <a:pt x="95126" y="23850"/>
                </a:lnTo>
                <a:lnTo>
                  <a:pt x="92273" y="24738"/>
                </a:lnTo>
                <a:lnTo>
                  <a:pt x="90370" y="26641"/>
                </a:lnTo>
                <a:lnTo>
                  <a:pt x="88468" y="27656"/>
                </a:lnTo>
                <a:lnTo>
                  <a:pt x="86566" y="29559"/>
                </a:lnTo>
                <a:lnTo>
                  <a:pt x="85615" y="31462"/>
                </a:lnTo>
                <a:lnTo>
                  <a:pt x="84662" y="34253"/>
                </a:lnTo>
                <a:lnTo>
                  <a:pt x="83711" y="36156"/>
                </a:lnTo>
                <a:lnTo>
                  <a:pt x="83711" y="39961"/>
                </a:lnTo>
                <a:lnTo>
                  <a:pt x="92273" y="39961"/>
                </a:lnTo>
                <a:lnTo>
                  <a:pt x="92273" y="36156"/>
                </a:lnTo>
                <a:lnTo>
                  <a:pt x="93224" y="33365"/>
                </a:lnTo>
                <a:lnTo>
                  <a:pt x="96079" y="32350"/>
                </a:lnTo>
                <a:lnTo>
                  <a:pt x="97981" y="30447"/>
                </a:lnTo>
                <a:lnTo>
                  <a:pt x="123159" y="30447"/>
                </a:lnTo>
                <a:lnTo>
                  <a:pt x="121764" y="27656"/>
                </a:lnTo>
                <a:lnTo>
                  <a:pt x="119862" y="26641"/>
                </a:lnTo>
                <a:lnTo>
                  <a:pt x="117960" y="24738"/>
                </a:lnTo>
                <a:lnTo>
                  <a:pt x="116058" y="23850"/>
                </a:lnTo>
                <a:close/>
              </a:path>
              <a:path w="358139" h="95885">
                <a:moveTo>
                  <a:pt x="112254" y="22835"/>
                </a:moveTo>
                <a:lnTo>
                  <a:pt x="99883" y="22835"/>
                </a:lnTo>
                <a:lnTo>
                  <a:pt x="97030" y="23850"/>
                </a:lnTo>
                <a:lnTo>
                  <a:pt x="114156" y="23850"/>
                </a:lnTo>
                <a:lnTo>
                  <a:pt x="112254" y="22835"/>
                </a:lnTo>
                <a:close/>
              </a:path>
              <a:path w="358139" h="95885">
                <a:moveTo>
                  <a:pt x="147442" y="94259"/>
                </a:moveTo>
                <a:lnTo>
                  <a:pt x="138883" y="94259"/>
                </a:lnTo>
                <a:lnTo>
                  <a:pt x="139834" y="95274"/>
                </a:lnTo>
                <a:lnTo>
                  <a:pt x="146491" y="95274"/>
                </a:lnTo>
                <a:lnTo>
                  <a:pt x="147442" y="94259"/>
                </a:lnTo>
                <a:close/>
              </a:path>
              <a:path w="358139" h="95885">
                <a:moveTo>
                  <a:pt x="137932" y="86647"/>
                </a:moveTo>
                <a:lnTo>
                  <a:pt x="136981" y="86647"/>
                </a:lnTo>
                <a:lnTo>
                  <a:pt x="136981" y="94259"/>
                </a:lnTo>
                <a:lnTo>
                  <a:pt x="148393" y="94259"/>
                </a:lnTo>
                <a:lnTo>
                  <a:pt x="150295" y="93371"/>
                </a:lnTo>
                <a:lnTo>
                  <a:pt x="151246" y="92356"/>
                </a:lnTo>
                <a:lnTo>
                  <a:pt x="152198" y="90453"/>
                </a:lnTo>
                <a:lnTo>
                  <a:pt x="153149" y="89438"/>
                </a:lnTo>
                <a:lnTo>
                  <a:pt x="154100" y="87535"/>
                </a:lnTo>
                <a:lnTo>
                  <a:pt x="138883" y="87535"/>
                </a:lnTo>
                <a:lnTo>
                  <a:pt x="137932" y="86647"/>
                </a:lnTo>
                <a:close/>
              </a:path>
              <a:path w="358139" h="95885">
                <a:moveTo>
                  <a:pt x="141736" y="23850"/>
                </a:moveTo>
                <a:lnTo>
                  <a:pt x="132226" y="23850"/>
                </a:lnTo>
                <a:lnTo>
                  <a:pt x="152198" y="74215"/>
                </a:lnTo>
                <a:lnTo>
                  <a:pt x="148393" y="82841"/>
                </a:lnTo>
                <a:lnTo>
                  <a:pt x="147442" y="84744"/>
                </a:lnTo>
                <a:lnTo>
                  <a:pt x="146491" y="85632"/>
                </a:lnTo>
                <a:lnTo>
                  <a:pt x="145540" y="86647"/>
                </a:lnTo>
                <a:lnTo>
                  <a:pt x="144589" y="87535"/>
                </a:lnTo>
                <a:lnTo>
                  <a:pt x="154100" y="87535"/>
                </a:lnTo>
                <a:lnTo>
                  <a:pt x="156965" y="81826"/>
                </a:lnTo>
                <a:lnTo>
                  <a:pt x="163308" y="65715"/>
                </a:lnTo>
                <a:lnTo>
                  <a:pt x="156014" y="65715"/>
                </a:lnTo>
                <a:lnTo>
                  <a:pt x="141736" y="23850"/>
                </a:lnTo>
                <a:close/>
              </a:path>
              <a:path w="358139" h="95885">
                <a:moveTo>
                  <a:pt x="179790" y="23850"/>
                </a:moveTo>
                <a:lnTo>
                  <a:pt x="170280" y="23850"/>
                </a:lnTo>
                <a:lnTo>
                  <a:pt x="156014" y="65715"/>
                </a:lnTo>
                <a:lnTo>
                  <a:pt x="163308" y="65715"/>
                </a:lnTo>
                <a:lnTo>
                  <a:pt x="179790" y="23850"/>
                </a:lnTo>
                <a:close/>
              </a:path>
              <a:path w="358139" h="95885">
                <a:moveTo>
                  <a:pt x="225453" y="4820"/>
                </a:moveTo>
                <a:lnTo>
                  <a:pt x="187399" y="4820"/>
                </a:lnTo>
                <a:lnTo>
                  <a:pt x="187399" y="75230"/>
                </a:lnTo>
                <a:lnTo>
                  <a:pt x="196909" y="75230"/>
                </a:lnTo>
                <a:lnTo>
                  <a:pt x="196909" y="45670"/>
                </a:lnTo>
                <a:lnTo>
                  <a:pt x="225453" y="45670"/>
                </a:lnTo>
                <a:lnTo>
                  <a:pt x="231159" y="44782"/>
                </a:lnTo>
                <a:lnTo>
                  <a:pt x="237880" y="38059"/>
                </a:lnTo>
                <a:lnTo>
                  <a:pt x="196909" y="38059"/>
                </a:lnTo>
                <a:lnTo>
                  <a:pt x="196909" y="12432"/>
                </a:lnTo>
                <a:lnTo>
                  <a:pt x="237880" y="12432"/>
                </a:lnTo>
                <a:lnTo>
                  <a:pt x="234963" y="9514"/>
                </a:lnTo>
                <a:lnTo>
                  <a:pt x="231159" y="6723"/>
                </a:lnTo>
                <a:lnTo>
                  <a:pt x="225453" y="4820"/>
                </a:lnTo>
                <a:close/>
              </a:path>
              <a:path w="358139" h="95885">
                <a:moveTo>
                  <a:pt x="237880" y="12432"/>
                </a:moveTo>
                <a:lnTo>
                  <a:pt x="220698" y="12432"/>
                </a:lnTo>
                <a:lnTo>
                  <a:pt x="224502" y="13320"/>
                </a:lnTo>
                <a:lnTo>
                  <a:pt x="227355" y="15223"/>
                </a:lnTo>
                <a:lnTo>
                  <a:pt x="229257" y="18141"/>
                </a:lnTo>
                <a:lnTo>
                  <a:pt x="231159" y="20932"/>
                </a:lnTo>
                <a:lnTo>
                  <a:pt x="231159" y="29559"/>
                </a:lnTo>
                <a:lnTo>
                  <a:pt x="229257" y="32350"/>
                </a:lnTo>
                <a:lnTo>
                  <a:pt x="227355" y="35268"/>
                </a:lnTo>
                <a:lnTo>
                  <a:pt x="224502" y="37170"/>
                </a:lnTo>
                <a:lnTo>
                  <a:pt x="220698" y="38059"/>
                </a:lnTo>
                <a:lnTo>
                  <a:pt x="237880" y="38059"/>
                </a:lnTo>
                <a:lnTo>
                  <a:pt x="238767" y="37170"/>
                </a:lnTo>
                <a:lnTo>
                  <a:pt x="239719" y="31462"/>
                </a:lnTo>
                <a:lnTo>
                  <a:pt x="239719" y="19029"/>
                </a:lnTo>
                <a:lnTo>
                  <a:pt x="238767" y="13320"/>
                </a:lnTo>
                <a:lnTo>
                  <a:pt x="237880" y="12432"/>
                </a:lnTo>
                <a:close/>
              </a:path>
              <a:path w="358139" h="95885">
                <a:moveTo>
                  <a:pt x="258752" y="4820"/>
                </a:moveTo>
                <a:lnTo>
                  <a:pt x="251131" y="4820"/>
                </a:lnTo>
                <a:lnTo>
                  <a:pt x="251131" y="14335"/>
                </a:lnTo>
                <a:lnTo>
                  <a:pt x="258752" y="14335"/>
                </a:lnTo>
                <a:lnTo>
                  <a:pt x="258752" y="4820"/>
                </a:lnTo>
                <a:close/>
              </a:path>
              <a:path w="358139" h="95885">
                <a:moveTo>
                  <a:pt x="258752" y="23850"/>
                </a:moveTo>
                <a:lnTo>
                  <a:pt x="251131" y="23850"/>
                </a:lnTo>
                <a:lnTo>
                  <a:pt x="251131" y="75230"/>
                </a:lnTo>
                <a:lnTo>
                  <a:pt x="258752" y="75230"/>
                </a:lnTo>
                <a:lnTo>
                  <a:pt x="258752" y="23850"/>
                </a:lnTo>
                <a:close/>
              </a:path>
              <a:path w="358139" h="95885">
                <a:moveTo>
                  <a:pt x="298696" y="22835"/>
                </a:moveTo>
                <a:lnTo>
                  <a:pt x="289185" y="22835"/>
                </a:lnTo>
                <a:lnTo>
                  <a:pt x="285381" y="23850"/>
                </a:lnTo>
                <a:lnTo>
                  <a:pt x="270164" y="42879"/>
                </a:lnTo>
                <a:lnTo>
                  <a:pt x="269213" y="45670"/>
                </a:lnTo>
                <a:lnTo>
                  <a:pt x="269213" y="53282"/>
                </a:lnTo>
                <a:lnTo>
                  <a:pt x="270164" y="57088"/>
                </a:lnTo>
                <a:lnTo>
                  <a:pt x="271116" y="60006"/>
                </a:lnTo>
                <a:lnTo>
                  <a:pt x="272067" y="63812"/>
                </a:lnTo>
                <a:lnTo>
                  <a:pt x="273018" y="66603"/>
                </a:lnTo>
                <a:lnTo>
                  <a:pt x="274920" y="68506"/>
                </a:lnTo>
                <a:lnTo>
                  <a:pt x="276822" y="71424"/>
                </a:lnTo>
                <a:lnTo>
                  <a:pt x="279675" y="72312"/>
                </a:lnTo>
                <a:lnTo>
                  <a:pt x="282528" y="74215"/>
                </a:lnTo>
                <a:lnTo>
                  <a:pt x="285381" y="75230"/>
                </a:lnTo>
                <a:lnTo>
                  <a:pt x="289185" y="76118"/>
                </a:lnTo>
                <a:lnTo>
                  <a:pt x="299647" y="76118"/>
                </a:lnTo>
                <a:lnTo>
                  <a:pt x="304402" y="74215"/>
                </a:lnTo>
                <a:lnTo>
                  <a:pt x="308219" y="70409"/>
                </a:lnTo>
                <a:lnTo>
                  <a:pt x="310812" y="68506"/>
                </a:lnTo>
                <a:lnTo>
                  <a:pt x="290136" y="68506"/>
                </a:lnTo>
                <a:lnTo>
                  <a:pt x="288234" y="67618"/>
                </a:lnTo>
                <a:lnTo>
                  <a:pt x="286332" y="66603"/>
                </a:lnTo>
                <a:lnTo>
                  <a:pt x="284430" y="65715"/>
                </a:lnTo>
                <a:lnTo>
                  <a:pt x="282528" y="64700"/>
                </a:lnTo>
                <a:lnTo>
                  <a:pt x="278724" y="57088"/>
                </a:lnTo>
                <a:lnTo>
                  <a:pt x="278724" y="54297"/>
                </a:lnTo>
                <a:lnTo>
                  <a:pt x="277773" y="52394"/>
                </a:lnTo>
                <a:lnTo>
                  <a:pt x="277773" y="47573"/>
                </a:lnTo>
                <a:lnTo>
                  <a:pt x="278724" y="44782"/>
                </a:lnTo>
                <a:lnTo>
                  <a:pt x="278724" y="42879"/>
                </a:lnTo>
                <a:lnTo>
                  <a:pt x="279675" y="39961"/>
                </a:lnTo>
                <a:lnTo>
                  <a:pt x="282528" y="34253"/>
                </a:lnTo>
                <a:lnTo>
                  <a:pt x="284430" y="33365"/>
                </a:lnTo>
                <a:lnTo>
                  <a:pt x="286332" y="31462"/>
                </a:lnTo>
                <a:lnTo>
                  <a:pt x="288234" y="30447"/>
                </a:lnTo>
                <a:lnTo>
                  <a:pt x="312023" y="30447"/>
                </a:lnTo>
                <a:lnTo>
                  <a:pt x="308219" y="26641"/>
                </a:lnTo>
                <a:lnTo>
                  <a:pt x="306304" y="25753"/>
                </a:lnTo>
                <a:lnTo>
                  <a:pt x="303451" y="24738"/>
                </a:lnTo>
                <a:lnTo>
                  <a:pt x="301549" y="23850"/>
                </a:lnTo>
                <a:lnTo>
                  <a:pt x="298696" y="22835"/>
                </a:lnTo>
                <a:close/>
              </a:path>
              <a:path w="358139" h="95885">
                <a:moveTo>
                  <a:pt x="315827" y="56200"/>
                </a:moveTo>
                <a:lnTo>
                  <a:pt x="307255" y="56200"/>
                </a:lnTo>
                <a:lnTo>
                  <a:pt x="306304" y="60006"/>
                </a:lnTo>
                <a:lnTo>
                  <a:pt x="305353" y="62797"/>
                </a:lnTo>
                <a:lnTo>
                  <a:pt x="302500" y="65715"/>
                </a:lnTo>
                <a:lnTo>
                  <a:pt x="300598" y="67618"/>
                </a:lnTo>
                <a:lnTo>
                  <a:pt x="296794" y="68506"/>
                </a:lnTo>
                <a:lnTo>
                  <a:pt x="310812" y="68506"/>
                </a:lnTo>
                <a:lnTo>
                  <a:pt x="312023" y="67618"/>
                </a:lnTo>
                <a:lnTo>
                  <a:pt x="314876" y="62797"/>
                </a:lnTo>
                <a:lnTo>
                  <a:pt x="315827" y="56200"/>
                </a:lnTo>
                <a:close/>
              </a:path>
              <a:path w="358139" h="95885">
                <a:moveTo>
                  <a:pt x="312023" y="30447"/>
                </a:moveTo>
                <a:lnTo>
                  <a:pt x="297745" y="30447"/>
                </a:lnTo>
                <a:lnTo>
                  <a:pt x="300598" y="31462"/>
                </a:lnTo>
                <a:lnTo>
                  <a:pt x="302500" y="32350"/>
                </a:lnTo>
                <a:lnTo>
                  <a:pt x="304402" y="34253"/>
                </a:lnTo>
                <a:lnTo>
                  <a:pt x="306304" y="37170"/>
                </a:lnTo>
                <a:lnTo>
                  <a:pt x="306304" y="39961"/>
                </a:lnTo>
                <a:lnTo>
                  <a:pt x="314876" y="39961"/>
                </a:lnTo>
                <a:lnTo>
                  <a:pt x="314876" y="37170"/>
                </a:lnTo>
                <a:lnTo>
                  <a:pt x="313925" y="34253"/>
                </a:lnTo>
                <a:lnTo>
                  <a:pt x="312023" y="30447"/>
                </a:lnTo>
                <a:close/>
              </a:path>
              <a:path w="358139" h="95885">
                <a:moveTo>
                  <a:pt x="344358" y="0"/>
                </a:moveTo>
                <a:lnTo>
                  <a:pt x="333897" y="0"/>
                </a:lnTo>
                <a:lnTo>
                  <a:pt x="331044" y="1014"/>
                </a:lnTo>
                <a:lnTo>
                  <a:pt x="321533" y="11417"/>
                </a:lnTo>
                <a:lnTo>
                  <a:pt x="320582" y="13320"/>
                </a:lnTo>
                <a:lnTo>
                  <a:pt x="319631" y="16238"/>
                </a:lnTo>
                <a:lnTo>
                  <a:pt x="319631" y="20932"/>
                </a:lnTo>
                <a:lnTo>
                  <a:pt x="320582" y="23850"/>
                </a:lnTo>
                <a:lnTo>
                  <a:pt x="321533" y="25753"/>
                </a:lnTo>
                <a:lnTo>
                  <a:pt x="322484" y="28544"/>
                </a:lnTo>
                <a:lnTo>
                  <a:pt x="323435" y="30447"/>
                </a:lnTo>
                <a:lnTo>
                  <a:pt x="325337" y="32350"/>
                </a:lnTo>
                <a:lnTo>
                  <a:pt x="327240" y="33365"/>
                </a:lnTo>
                <a:lnTo>
                  <a:pt x="329142" y="35268"/>
                </a:lnTo>
                <a:lnTo>
                  <a:pt x="331044" y="36156"/>
                </a:lnTo>
                <a:lnTo>
                  <a:pt x="333897" y="37170"/>
                </a:lnTo>
                <a:lnTo>
                  <a:pt x="344358" y="37170"/>
                </a:lnTo>
                <a:lnTo>
                  <a:pt x="346260" y="36156"/>
                </a:lnTo>
                <a:lnTo>
                  <a:pt x="348162" y="35268"/>
                </a:lnTo>
                <a:lnTo>
                  <a:pt x="349177" y="34253"/>
                </a:lnTo>
                <a:lnTo>
                  <a:pt x="334848" y="34253"/>
                </a:lnTo>
                <a:lnTo>
                  <a:pt x="332946" y="33365"/>
                </a:lnTo>
                <a:lnTo>
                  <a:pt x="331044" y="32350"/>
                </a:lnTo>
                <a:lnTo>
                  <a:pt x="329142" y="31462"/>
                </a:lnTo>
                <a:lnTo>
                  <a:pt x="327240" y="30447"/>
                </a:lnTo>
                <a:lnTo>
                  <a:pt x="323435" y="22835"/>
                </a:lnTo>
                <a:lnTo>
                  <a:pt x="323435" y="14335"/>
                </a:lnTo>
                <a:lnTo>
                  <a:pt x="327240" y="6723"/>
                </a:lnTo>
                <a:lnTo>
                  <a:pt x="329142" y="5708"/>
                </a:lnTo>
                <a:lnTo>
                  <a:pt x="331044" y="4820"/>
                </a:lnTo>
                <a:lnTo>
                  <a:pt x="332946" y="3805"/>
                </a:lnTo>
                <a:lnTo>
                  <a:pt x="334848" y="2917"/>
                </a:lnTo>
                <a:lnTo>
                  <a:pt x="336750" y="1902"/>
                </a:lnTo>
                <a:lnTo>
                  <a:pt x="348162" y="1902"/>
                </a:lnTo>
                <a:lnTo>
                  <a:pt x="346260" y="1014"/>
                </a:lnTo>
                <a:lnTo>
                  <a:pt x="344358" y="0"/>
                </a:lnTo>
                <a:close/>
              </a:path>
              <a:path w="358139" h="95885">
                <a:moveTo>
                  <a:pt x="348162" y="1902"/>
                </a:moveTo>
                <a:lnTo>
                  <a:pt x="341505" y="1902"/>
                </a:lnTo>
                <a:lnTo>
                  <a:pt x="343407" y="2917"/>
                </a:lnTo>
                <a:lnTo>
                  <a:pt x="345309" y="3805"/>
                </a:lnTo>
                <a:lnTo>
                  <a:pt x="347211" y="4820"/>
                </a:lnTo>
                <a:lnTo>
                  <a:pt x="348162" y="5708"/>
                </a:lnTo>
                <a:lnTo>
                  <a:pt x="350064" y="6723"/>
                </a:lnTo>
                <a:lnTo>
                  <a:pt x="354820" y="16238"/>
                </a:lnTo>
                <a:lnTo>
                  <a:pt x="354820" y="20932"/>
                </a:lnTo>
                <a:lnTo>
                  <a:pt x="350064" y="30447"/>
                </a:lnTo>
                <a:lnTo>
                  <a:pt x="348162" y="31462"/>
                </a:lnTo>
                <a:lnTo>
                  <a:pt x="347211" y="32350"/>
                </a:lnTo>
                <a:lnTo>
                  <a:pt x="345309" y="33365"/>
                </a:lnTo>
                <a:lnTo>
                  <a:pt x="343407" y="34253"/>
                </a:lnTo>
                <a:lnTo>
                  <a:pt x="349177" y="34253"/>
                </a:lnTo>
                <a:lnTo>
                  <a:pt x="350064" y="33365"/>
                </a:lnTo>
                <a:lnTo>
                  <a:pt x="351967" y="32350"/>
                </a:lnTo>
                <a:lnTo>
                  <a:pt x="355771" y="28544"/>
                </a:lnTo>
                <a:lnTo>
                  <a:pt x="356722" y="25753"/>
                </a:lnTo>
                <a:lnTo>
                  <a:pt x="357673" y="23850"/>
                </a:lnTo>
                <a:lnTo>
                  <a:pt x="357673" y="13320"/>
                </a:lnTo>
                <a:lnTo>
                  <a:pt x="356722" y="11417"/>
                </a:lnTo>
                <a:lnTo>
                  <a:pt x="355771" y="8626"/>
                </a:lnTo>
                <a:lnTo>
                  <a:pt x="350064" y="2917"/>
                </a:lnTo>
                <a:lnTo>
                  <a:pt x="348162" y="1902"/>
                </a:lnTo>
                <a:close/>
              </a:path>
              <a:path w="358139" h="95885">
                <a:moveTo>
                  <a:pt x="344358" y="7611"/>
                </a:moveTo>
                <a:lnTo>
                  <a:pt x="331044" y="7611"/>
                </a:lnTo>
                <a:lnTo>
                  <a:pt x="331044" y="29559"/>
                </a:lnTo>
                <a:lnTo>
                  <a:pt x="334848" y="29559"/>
                </a:lnTo>
                <a:lnTo>
                  <a:pt x="334848" y="20044"/>
                </a:lnTo>
                <a:lnTo>
                  <a:pt x="343407" y="20044"/>
                </a:lnTo>
                <a:lnTo>
                  <a:pt x="345309" y="19029"/>
                </a:lnTo>
                <a:lnTo>
                  <a:pt x="346260" y="18141"/>
                </a:lnTo>
                <a:lnTo>
                  <a:pt x="347211" y="17126"/>
                </a:lnTo>
                <a:lnTo>
                  <a:pt x="334848" y="17126"/>
                </a:lnTo>
                <a:lnTo>
                  <a:pt x="334848" y="10529"/>
                </a:lnTo>
                <a:lnTo>
                  <a:pt x="347211" y="10529"/>
                </a:lnTo>
                <a:lnTo>
                  <a:pt x="346260" y="8626"/>
                </a:lnTo>
                <a:lnTo>
                  <a:pt x="344358" y="7611"/>
                </a:lnTo>
                <a:close/>
              </a:path>
              <a:path w="358139" h="95885">
                <a:moveTo>
                  <a:pt x="341505" y="20044"/>
                </a:moveTo>
                <a:lnTo>
                  <a:pt x="338652" y="20044"/>
                </a:lnTo>
                <a:lnTo>
                  <a:pt x="344358" y="29559"/>
                </a:lnTo>
                <a:lnTo>
                  <a:pt x="348162" y="29559"/>
                </a:lnTo>
                <a:lnTo>
                  <a:pt x="341505" y="20044"/>
                </a:lnTo>
                <a:close/>
              </a:path>
              <a:path w="358139" h="95885">
                <a:moveTo>
                  <a:pt x="347211" y="10529"/>
                </a:moveTo>
                <a:lnTo>
                  <a:pt x="342456" y="10529"/>
                </a:lnTo>
                <a:lnTo>
                  <a:pt x="343407" y="11417"/>
                </a:lnTo>
                <a:lnTo>
                  <a:pt x="344358" y="11417"/>
                </a:lnTo>
                <a:lnTo>
                  <a:pt x="344358" y="15223"/>
                </a:lnTo>
                <a:lnTo>
                  <a:pt x="343407" y="15223"/>
                </a:lnTo>
                <a:lnTo>
                  <a:pt x="343407" y="16238"/>
                </a:lnTo>
                <a:lnTo>
                  <a:pt x="342456" y="17126"/>
                </a:lnTo>
                <a:lnTo>
                  <a:pt x="347211" y="17126"/>
                </a:lnTo>
                <a:lnTo>
                  <a:pt x="348162" y="16238"/>
                </a:lnTo>
                <a:lnTo>
                  <a:pt x="348162" y="11417"/>
                </a:lnTo>
                <a:lnTo>
                  <a:pt x="347211" y="105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5"/>
              </a:rPr>
              <a:t>www.nfhs.org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00253"/>
            <a:ext cx="4935220" cy="112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95"/>
              </a:lnSpc>
            </a:pPr>
            <a:r>
              <a:rPr sz="4000" spc="-20" dirty="0"/>
              <a:t>PITCHING</a:t>
            </a:r>
            <a:r>
              <a:rPr sz="4000" spc="-50" dirty="0"/>
              <a:t> </a:t>
            </a:r>
            <a:r>
              <a:rPr sz="4000" spc="-15" dirty="0"/>
              <a:t>RESTRICTION</a:t>
            </a:r>
            <a:endParaRPr sz="4000"/>
          </a:p>
          <a:p>
            <a:pPr marL="12700">
              <a:lnSpc>
                <a:spcPts val="4295"/>
              </a:lnSpc>
            </a:pPr>
            <a:r>
              <a:rPr sz="4000" spc="-5" dirty="0"/>
              <a:t>6-1-6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179067" y="2012060"/>
            <a:ext cx="3522345" cy="3872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Each </a:t>
            </a:r>
            <a:r>
              <a:rPr sz="2800" spc="-30" dirty="0">
                <a:solidFill>
                  <a:srgbClr val="414A55"/>
                </a:solidFill>
                <a:latin typeface="Calibri"/>
                <a:cs typeface="Calibri"/>
              </a:rPr>
              <a:t>state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association  shall </a:t>
            </a:r>
            <a:r>
              <a:rPr sz="2800" spc="-25" dirty="0">
                <a:solidFill>
                  <a:srgbClr val="414A55"/>
                </a:solidFill>
                <a:latin typeface="Calibri"/>
                <a:cs typeface="Calibri"/>
              </a:rPr>
              <a:t>have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pitching 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restriction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policy 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based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on the number  of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pitches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thrown to  </a:t>
            </a:r>
            <a:r>
              <a:rPr sz="2800" spc="-30" dirty="0">
                <a:solidFill>
                  <a:srgbClr val="414A55"/>
                </a:solidFill>
                <a:latin typeface="Calibri"/>
                <a:cs typeface="Calibri"/>
              </a:rPr>
              <a:t>afford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pitchers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a 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required </a:t>
            </a:r>
            <a:r>
              <a:rPr sz="2800" spc="-25" dirty="0">
                <a:solidFill>
                  <a:srgbClr val="414A55"/>
                </a:solidFill>
                <a:latin typeface="Calibri"/>
                <a:cs typeface="Calibri"/>
              </a:rPr>
              <a:t>rest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period  between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pitching 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appearances.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68637" y="2184253"/>
            <a:ext cx="3602836" cy="3770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8637" y="2184253"/>
            <a:ext cx="3601720" cy="3766820"/>
          </a:xfrm>
          <a:custGeom>
            <a:avLst/>
            <a:gdLst/>
            <a:ahLst/>
            <a:cxnLst/>
            <a:rect l="l" t="t" r="r" b="b"/>
            <a:pathLst>
              <a:path w="3601720" h="3766820">
                <a:moveTo>
                  <a:pt x="0" y="3766313"/>
                </a:moveTo>
                <a:lnTo>
                  <a:pt x="3601310" y="3766312"/>
                </a:lnTo>
                <a:lnTo>
                  <a:pt x="3601310" y="0"/>
                </a:lnTo>
                <a:lnTo>
                  <a:pt x="0" y="0"/>
                </a:lnTo>
                <a:lnTo>
                  <a:pt x="0" y="3766313"/>
                </a:lnTo>
                <a:close/>
              </a:path>
            </a:pathLst>
          </a:custGeom>
          <a:ln w="5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65776" y="2182350"/>
            <a:ext cx="405765" cy="136525"/>
          </a:xfrm>
          <a:custGeom>
            <a:avLst/>
            <a:gdLst/>
            <a:ahLst/>
            <a:cxnLst/>
            <a:rect l="l" t="t" r="r" b="b"/>
            <a:pathLst>
              <a:path w="405764" h="136525">
                <a:moveTo>
                  <a:pt x="0" y="136111"/>
                </a:moveTo>
                <a:lnTo>
                  <a:pt x="405340" y="136111"/>
                </a:lnTo>
                <a:lnTo>
                  <a:pt x="405340" y="0"/>
                </a:lnTo>
                <a:lnTo>
                  <a:pt x="0" y="0"/>
                </a:lnTo>
                <a:lnTo>
                  <a:pt x="0" y="136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90572" y="2206072"/>
            <a:ext cx="358775" cy="95885"/>
          </a:xfrm>
          <a:custGeom>
            <a:avLst/>
            <a:gdLst/>
            <a:ahLst/>
            <a:cxnLst/>
            <a:rect l="l" t="t" r="r" b="b"/>
            <a:pathLst>
              <a:path w="358775" h="95885">
                <a:moveTo>
                  <a:pt x="38149" y="4820"/>
                </a:moveTo>
                <a:lnTo>
                  <a:pt x="0" y="4820"/>
                </a:lnTo>
                <a:lnTo>
                  <a:pt x="0" y="75222"/>
                </a:lnTo>
                <a:lnTo>
                  <a:pt x="9537" y="75222"/>
                </a:lnTo>
                <a:lnTo>
                  <a:pt x="9537" y="46681"/>
                </a:lnTo>
                <a:lnTo>
                  <a:pt x="38149" y="46681"/>
                </a:lnTo>
                <a:lnTo>
                  <a:pt x="43872" y="44778"/>
                </a:lnTo>
                <a:lnTo>
                  <a:pt x="47686" y="40972"/>
                </a:lnTo>
                <a:lnTo>
                  <a:pt x="49880" y="38055"/>
                </a:lnTo>
                <a:lnTo>
                  <a:pt x="9537" y="38055"/>
                </a:lnTo>
                <a:lnTo>
                  <a:pt x="9537" y="12431"/>
                </a:lnTo>
                <a:lnTo>
                  <a:pt x="49637" y="12431"/>
                </a:lnTo>
                <a:lnTo>
                  <a:pt x="47686" y="10528"/>
                </a:lnTo>
                <a:lnTo>
                  <a:pt x="43872" y="6723"/>
                </a:lnTo>
                <a:lnTo>
                  <a:pt x="38149" y="4820"/>
                </a:lnTo>
                <a:close/>
              </a:path>
              <a:path w="358775" h="95885">
                <a:moveTo>
                  <a:pt x="49637" y="12431"/>
                </a:moveTo>
                <a:lnTo>
                  <a:pt x="33381" y="12431"/>
                </a:lnTo>
                <a:lnTo>
                  <a:pt x="37195" y="13319"/>
                </a:lnTo>
                <a:lnTo>
                  <a:pt x="40057" y="16236"/>
                </a:lnTo>
                <a:lnTo>
                  <a:pt x="41964" y="18139"/>
                </a:lnTo>
                <a:lnTo>
                  <a:pt x="43872" y="20930"/>
                </a:lnTo>
                <a:lnTo>
                  <a:pt x="43872" y="29556"/>
                </a:lnTo>
                <a:lnTo>
                  <a:pt x="41964" y="33361"/>
                </a:lnTo>
                <a:lnTo>
                  <a:pt x="40057" y="35264"/>
                </a:lnTo>
                <a:lnTo>
                  <a:pt x="37195" y="37167"/>
                </a:lnTo>
                <a:lnTo>
                  <a:pt x="33381" y="38055"/>
                </a:lnTo>
                <a:lnTo>
                  <a:pt x="49880" y="38055"/>
                </a:lnTo>
                <a:lnTo>
                  <a:pt x="50548" y="37167"/>
                </a:lnTo>
                <a:lnTo>
                  <a:pt x="52455" y="32347"/>
                </a:lnTo>
                <a:lnTo>
                  <a:pt x="52455" y="19027"/>
                </a:lnTo>
                <a:lnTo>
                  <a:pt x="50548" y="13319"/>
                </a:lnTo>
                <a:lnTo>
                  <a:pt x="49637" y="12431"/>
                </a:lnTo>
                <a:close/>
              </a:path>
              <a:path w="358775" h="95885">
                <a:moveTo>
                  <a:pt x="71530" y="4820"/>
                </a:moveTo>
                <a:lnTo>
                  <a:pt x="62947" y="4820"/>
                </a:lnTo>
                <a:lnTo>
                  <a:pt x="62947" y="75222"/>
                </a:lnTo>
                <a:lnTo>
                  <a:pt x="71530" y="75222"/>
                </a:lnTo>
                <a:lnTo>
                  <a:pt x="71530" y="4820"/>
                </a:lnTo>
                <a:close/>
              </a:path>
              <a:path w="358775" h="95885">
                <a:moveTo>
                  <a:pt x="123473" y="30444"/>
                </a:moveTo>
                <a:lnTo>
                  <a:pt x="110634" y="30444"/>
                </a:lnTo>
                <a:lnTo>
                  <a:pt x="111587" y="31459"/>
                </a:lnTo>
                <a:lnTo>
                  <a:pt x="112541" y="31459"/>
                </a:lnTo>
                <a:lnTo>
                  <a:pt x="113494" y="32347"/>
                </a:lnTo>
                <a:lnTo>
                  <a:pt x="114447" y="33361"/>
                </a:lnTo>
                <a:lnTo>
                  <a:pt x="115401" y="34249"/>
                </a:lnTo>
                <a:lnTo>
                  <a:pt x="116354" y="35264"/>
                </a:lnTo>
                <a:lnTo>
                  <a:pt x="116354" y="41860"/>
                </a:lnTo>
                <a:lnTo>
                  <a:pt x="115401" y="41860"/>
                </a:lnTo>
                <a:lnTo>
                  <a:pt x="114447" y="42875"/>
                </a:lnTo>
                <a:lnTo>
                  <a:pt x="112541" y="43763"/>
                </a:lnTo>
                <a:lnTo>
                  <a:pt x="111587" y="43763"/>
                </a:lnTo>
                <a:lnTo>
                  <a:pt x="109681" y="44778"/>
                </a:lnTo>
                <a:lnTo>
                  <a:pt x="105867" y="44778"/>
                </a:lnTo>
                <a:lnTo>
                  <a:pt x="103960" y="45666"/>
                </a:lnTo>
                <a:lnTo>
                  <a:pt x="101096" y="45666"/>
                </a:lnTo>
                <a:lnTo>
                  <a:pt x="99188" y="46681"/>
                </a:lnTo>
                <a:lnTo>
                  <a:pt x="95373" y="46681"/>
                </a:lnTo>
                <a:lnTo>
                  <a:pt x="92512" y="47569"/>
                </a:lnTo>
                <a:lnTo>
                  <a:pt x="90605" y="48583"/>
                </a:lnTo>
                <a:lnTo>
                  <a:pt x="88697" y="49471"/>
                </a:lnTo>
                <a:lnTo>
                  <a:pt x="87744" y="50486"/>
                </a:lnTo>
                <a:lnTo>
                  <a:pt x="85836" y="51374"/>
                </a:lnTo>
                <a:lnTo>
                  <a:pt x="83929" y="55180"/>
                </a:lnTo>
                <a:lnTo>
                  <a:pt x="82974" y="56195"/>
                </a:lnTo>
                <a:lnTo>
                  <a:pt x="82021" y="58985"/>
                </a:lnTo>
                <a:lnTo>
                  <a:pt x="82021" y="66596"/>
                </a:lnTo>
                <a:lnTo>
                  <a:pt x="83929" y="70402"/>
                </a:lnTo>
                <a:lnTo>
                  <a:pt x="85836" y="71417"/>
                </a:lnTo>
                <a:lnTo>
                  <a:pt x="86789" y="72305"/>
                </a:lnTo>
                <a:lnTo>
                  <a:pt x="88697" y="74207"/>
                </a:lnTo>
                <a:lnTo>
                  <a:pt x="90605" y="75222"/>
                </a:lnTo>
                <a:lnTo>
                  <a:pt x="92512" y="75222"/>
                </a:lnTo>
                <a:lnTo>
                  <a:pt x="94420" y="76110"/>
                </a:lnTo>
                <a:lnTo>
                  <a:pt x="102050" y="76110"/>
                </a:lnTo>
                <a:lnTo>
                  <a:pt x="105867" y="75222"/>
                </a:lnTo>
                <a:lnTo>
                  <a:pt x="108727" y="74207"/>
                </a:lnTo>
                <a:lnTo>
                  <a:pt x="111587" y="73319"/>
                </a:lnTo>
                <a:lnTo>
                  <a:pt x="114447" y="71417"/>
                </a:lnTo>
                <a:lnTo>
                  <a:pt x="116354" y="68499"/>
                </a:lnTo>
                <a:lnTo>
                  <a:pt x="95373" y="68499"/>
                </a:lnTo>
                <a:lnTo>
                  <a:pt x="94420" y="67611"/>
                </a:lnTo>
                <a:lnTo>
                  <a:pt x="93465" y="66596"/>
                </a:lnTo>
                <a:lnTo>
                  <a:pt x="92512" y="65708"/>
                </a:lnTo>
                <a:lnTo>
                  <a:pt x="91559" y="64694"/>
                </a:lnTo>
                <a:lnTo>
                  <a:pt x="91559" y="63806"/>
                </a:lnTo>
                <a:lnTo>
                  <a:pt x="90605" y="62791"/>
                </a:lnTo>
                <a:lnTo>
                  <a:pt x="90605" y="58985"/>
                </a:lnTo>
                <a:lnTo>
                  <a:pt x="91559" y="57083"/>
                </a:lnTo>
                <a:lnTo>
                  <a:pt x="92512" y="56195"/>
                </a:lnTo>
                <a:lnTo>
                  <a:pt x="93465" y="55180"/>
                </a:lnTo>
                <a:lnTo>
                  <a:pt x="94420" y="54292"/>
                </a:lnTo>
                <a:lnTo>
                  <a:pt x="96327" y="53277"/>
                </a:lnTo>
                <a:lnTo>
                  <a:pt x="97282" y="53277"/>
                </a:lnTo>
                <a:lnTo>
                  <a:pt x="99188" y="52389"/>
                </a:lnTo>
                <a:lnTo>
                  <a:pt x="101096" y="52389"/>
                </a:lnTo>
                <a:lnTo>
                  <a:pt x="103007" y="51374"/>
                </a:lnTo>
                <a:lnTo>
                  <a:pt x="108727" y="51374"/>
                </a:lnTo>
                <a:lnTo>
                  <a:pt x="110634" y="50486"/>
                </a:lnTo>
                <a:lnTo>
                  <a:pt x="113494" y="50486"/>
                </a:lnTo>
                <a:lnTo>
                  <a:pt x="115401" y="49471"/>
                </a:lnTo>
                <a:lnTo>
                  <a:pt x="116354" y="48583"/>
                </a:lnTo>
                <a:lnTo>
                  <a:pt x="124935" y="48583"/>
                </a:lnTo>
                <a:lnTo>
                  <a:pt x="124935" y="34249"/>
                </a:lnTo>
                <a:lnTo>
                  <a:pt x="123981" y="31459"/>
                </a:lnTo>
                <a:lnTo>
                  <a:pt x="123473" y="30444"/>
                </a:lnTo>
                <a:close/>
              </a:path>
              <a:path w="358775" h="95885">
                <a:moveTo>
                  <a:pt x="129702" y="68499"/>
                </a:moveTo>
                <a:lnTo>
                  <a:pt x="116354" y="68499"/>
                </a:lnTo>
                <a:lnTo>
                  <a:pt x="116354" y="71417"/>
                </a:lnTo>
                <a:lnTo>
                  <a:pt x="117308" y="73319"/>
                </a:lnTo>
                <a:lnTo>
                  <a:pt x="118261" y="74207"/>
                </a:lnTo>
                <a:lnTo>
                  <a:pt x="120168" y="75222"/>
                </a:lnTo>
                <a:lnTo>
                  <a:pt x="122075" y="76110"/>
                </a:lnTo>
                <a:lnTo>
                  <a:pt x="126841" y="76110"/>
                </a:lnTo>
                <a:lnTo>
                  <a:pt x="128748" y="75222"/>
                </a:lnTo>
                <a:lnTo>
                  <a:pt x="129702" y="75222"/>
                </a:lnTo>
                <a:lnTo>
                  <a:pt x="129702" y="68499"/>
                </a:lnTo>
                <a:close/>
              </a:path>
              <a:path w="358775" h="95885">
                <a:moveTo>
                  <a:pt x="124935" y="48583"/>
                </a:moveTo>
                <a:lnTo>
                  <a:pt x="116354" y="48583"/>
                </a:lnTo>
                <a:lnTo>
                  <a:pt x="116354" y="60000"/>
                </a:lnTo>
                <a:lnTo>
                  <a:pt x="115401" y="60888"/>
                </a:lnTo>
                <a:lnTo>
                  <a:pt x="114447" y="62791"/>
                </a:lnTo>
                <a:lnTo>
                  <a:pt x="113494" y="63806"/>
                </a:lnTo>
                <a:lnTo>
                  <a:pt x="112541" y="64694"/>
                </a:lnTo>
                <a:lnTo>
                  <a:pt x="111587" y="65708"/>
                </a:lnTo>
                <a:lnTo>
                  <a:pt x="109681" y="66596"/>
                </a:lnTo>
                <a:lnTo>
                  <a:pt x="107774" y="67611"/>
                </a:lnTo>
                <a:lnTo>
                  <a:pt x="105867" y="68499"/>
                </a:lnTo>
                <a:lnTo>
                  <a:pt x="124935" y="68499"/>
                </a:lnTo>
                <a:lnTo>
                  <a:pt x="124935" y="48583"/>
                </a:lnTo>
                <a:close/>
              </a:path>
              <a:path w="358775" h="95885">
                <a:moveTo>
                  <a:pt x="109681" y="22833"/>
                </a:moveTo>
                <a:lnTo>
                  <a:pt x="100142" y="22833"/>
                </a:lnTo>
                <a:lnTo>
                  <a:pt x="97282" y="23848"/>
                </a:lnTo>
                <a:lnTo>
                  <a:pt x="95373" y="24735"/>
                </a:lnTo>
                <a:lnTo>
                  <a:pt x="92512" y="25750"/>
                </a:lnTo>
                <a:lnTo>
                  <a:pt x="90605" y="26638"/>
                </a:lnTo>
                <a:lnTo>
                  <a:pt x="88697" y="27653"/>
                </a:lnTo>
                <a:lnTo>
                  <a:pt x="86789" y="29556"/>
                </a:lnTo>
                <a:lnTo>
                  <a:pt x="85836" y="32347"/>
                </a:lnTo>
                <a:lnTo>
                  <a:pt x="84882" y="34249"/>
                </a:lnTo>
                <a:lnTo>
                  <a:pt x="83929" y="37167"/>
                </a:lnTo>
                <a:lnTo>
                  <a:pt x="83929" y="39958"/>
                </a:lnTo>
                <a:lnTo>
                  <a:pt x="92512" y="39958"/>
                </a:lnTo>
                <a:lnTo>
                  <a:pt x="92512" y="36152"/>
                </a:lnTo>
                <a:lnTo>
                  <a:pt x="93465" y="33361"/>
                </a:lnTo>
                <a:lnTo>
                  <a:pt x="96327" y="32347"/>
                </a:lnTo>
                <a:lnTo>
                  <a:pt x="98235" y="31459"/>
                </a:lnTo>
                <a:lnTo>
                  <a:pt x="101096" y="30444"/>
                </a:lnTo>
                <a:lnTo>
                  <a:pt x="123473" y="30444"/>
                </a:lnTo>
                <a:lnTo>
                  <a:pt x="122075" y="27653"/>
                </a:lnTo>
                <a:lnTo>
                  <a:pt x="120168" y="26638"/>
                </a:lnTo>
                <a:lnTo>
                  <a:pt x="118261" y="25750"/>
                </a:lnTo>
                <a:lnTo>
                  <a:pt x="116354" y="24735"/>
                </a:lnTo>
                <a:lnTo>
                  <a:pt x="114447" y="23848"/>
                </a:lnTo>
                <a:lnTo>
                  <a:pt x="112541" y="23848"/>
                </a:lnTo>
                <a:lnTo>
                  <a:pt x="109681" y="22833"/>
                </a:lnTo>
                <a:close/>
              </a:path>
              <a:path w="358775" h="95885">
                <a:moveTo>
                  <a:pt x="147829" y="94250"/>
                </a:moveTo>
                <a:lnTo>
                  <a:pt x="138295" y="94250"/>
                </a:lnTo>
                <a:lnTo>
                  <a:pt x="139248" y="95265"/>
                </a:lnTo>
                <a:lnTo>
                  <a:pt x="146875" y="95265"/>
                </a:lnTo>
                <a:lnTo>
                  <a:pt x="147829" y="94250"/>
                </a:lnTo>
                <a:close/>
              </a:path>
              <a:path w="358775" h="95885">
                <a:moveTo>
                  <a:pt x="138295" y="86639"/>
                </a:moveTo>
                <a:lnTo>
                  <a:pt x="137341" y="86639"/>
                </a:lnTo>
                <a:lnTo>
                  <a:pt x="137341" y="94250"/>
                </a:lnTo>
                <a:lnTo>
                  <a:pt x="148782" y="94250"/>
                </a:lnTo>
                <a:lnTo>
                  <a:pt x="150689" y="93362"/>
                </a:lnTo>
                <a:lnTo>
                  <a:pt x="151642" y="92347"/>
                </a:lnTo>
                <a:lnTo>
                  <a:pt x="152596" y="91459"/>
                </a:lnTo>
                <a:lnTo>
                  <a:pt x="154502" y="87654"/>
                </a:lnTo>
                <a:lnTo>
                  <a:pt x="138295" y="87654"/>
                </a:lnTo>
                <a:lnTo>
                  <a:pt x="138295" y="86639"/>
                </a:lnTo>
                <a:close/>
              </a:path>
              <a:path w="358775" h="95885">
                <a:moveTo>
                  <a:pt x="142108" y="23848"/>
                </a:moveTo>
                <a:lnTo>
                  <a:pt x="132574" y="23848"/>
                </a:lnTo>
                <a:lnTo>
                  <a:pt x="152596" y="74207"/>
                </a:lnTo>
                <a:lnTo>
                  <a:pt x="148782" y="82833"/>
                </a:lnTo>
                <a:lnTo>
                  <a:pt x="147829" y="84736"/>
                </a:lnTo>
                <a:lnTo>
                  <a:pt x="146875" y="85751"/>
                </a:lnTo>
                <a:lnTo>
                  <a:pt x="145922" y="86639"/>
                </a:lnTo>
                <a:lnTo>
                  <a:pt x="144968" y="87654"/>
                </a:lnTo>
                <a:lnTo>
                  <a:pt x="154502" y="87654"/>
                </a:lnTo>
                <a:lnTo>
                  <a:pt x="155456" y="86639"/>
                </a:lnTo>
                <a:lnTo>
                  <a:pt x="156409" y="83848"/>
                </a:lnTo>
                <a:lnTo>
                  <a:pt x="157362" y="81945"/>
                </a:lnTo>
                <a:lnTo>
                  <a:pt x="163761" y="65708"/>
                </a:lnTo>
                <a:lnTo>
                  <a:pt x="156409" y="65708"/>
                </a:lnTo>
                <a:lnTo>
                  <a:pt x="142108" y="23848"/>
                </a:lnTo>
                <a:close/>
              </a:path>
              <a:path w="358775" h="95885">
                <a:moveTo>
                  <a:pt x="180256" y="23848"/>
                </a:moveTo>
                <a:lnTo>
                  <a:pt x="170723" y="23848"/>
                </a:lnTo>
                <a:lnTo>
                  <a:pt x="156409" y="65708"/>
                </a:lnTo>
                <a:lnTo>
                  <a:pt x="163761" y="65708"/>
                </a:lnTo>
                <a:lnTo>
                  <a:pt x="180256" y="23848"/>
                </a:lnTo>
                <a:close/>
              </a:path>
              <a:path w="358775" h="95885">
                <a:moveTo>
                  <a:pt x="226032" y="4820"/>
                </a:moveTo>
                <a:lnTo>
                  <a:pt x="187883" y="4820"/>
                </a:lnTo>
                <a:lnTo>
                  <a:pt x="187883" y="75222"/>
                </a:lnTo>
                <a:lnTo>
                  <a:pt x="197417" y="75222"/>
                </a:lnTo>
                <a:lnTo>
                  <a:pt x="197417" y="46681"/>
                </a:lnTo>
                <a:lnTo>
                  <a:pt x="226032" y="46681"/>
                </a:lnTo>
                <a:lnTo>
                  <a:pt x="231752" y="44778"/>
                </a:lnTo>
                <a:lnTo>
                  <a:pt x="238500" y="38055"/>
                </a:lnTo>
                <a:lnTo>
                  <a:pt x="197417" y="38055"/>
                </a:lnTo>
                <a:lnTo>
                  <a:pt x="197417" y="12431"/>
                </a:lnTo>
                <a:lnTo>
                  <a:pt x="238178" y="12431"/>
                </a:lnTo>
                <a:lnTo>
                  <a:pt x="235578" y="10528"/>
                </a:lnTo>
                <a:lnTo>
                  <a:pt x="231752" y="6723"/>
                </a:lnTo>
                <a:lnTo>
                  <a:pt x="226032" y="4820"/>
                </a:lnTo>
                <a:close/>
              </a:path>
              <a:path w="358775" h="95885">
                <a:moveTo>
                  <a:pt x="238178" y="12431"/>
                </a:moveTo>
                <a:lnTo>
                  <a:pt x="221265" y="12431"/>
                </a:lnTo>
                <a:lnTo>
                  <a:pt x="225078" y="13319"/>
                </a:lnTo>
                <a:lnTo>
                  <a:pt x="227938" y="16236"/>
                </a:lnTo>
                <a:lnTo>
                  <a:pt x="229845" y="18139"/>
                </a:lnTo>
                <a:lnTo>
                  <a:pt x="231752" y="20930"/>
                </a:lnTo>
                <a:lnTo>
                  <a:pt x="231752" y="29556"/>
                </a:lnTo>
                <a:lnTo>
                  <a:pt x="229845" y="33361"/>
                </a:lnTo>
                <a:lnTo>
                  <a:pt x="227938" y="35264"/>
                </a:lnTo>
                <a:lnTo>
                  <a:pt x="225078" y="37167"/>
                </a:lnTo>
                <a:lnTo>
                  <a:pt x="221265" y="38055"/>
                </a:lnTo>
                <a:lnTo>
                  <a:pt x="238500" y="38055"/>
                </a:lnTo>
                <a:lnTo>
                  <a:pt x="239392" y="37167"/>
                </a:lnTo>
                <a:lnTo>
                  <a:pt x="240345" y="32347"/>
                </a:lnTo>
                <a:lnTo>
                  <a:pt x="240345" y="19027"/>
                </a:lnTo>
                <a:lnTo>
                  <a:pt x="239392" y="13319"/>
                </a:lnTo>
                <a:lnTo>
                  <a:pt x="238178" y="12431"/>
                </a:lnTo>
                <a:close/>
              </a:path>
              <a:path w="358775" h="95885">
                <a:moveTo>
                  <a:pt x="259413" y="4820"/>
                </a:moveTo>
                <a:lnTo>
                  <a:pt x="251786" y="4820"/>
                </a:lnTo>
                <a:lnTo>
                  <a:pt x="251786" y="15222"/>
                </a:lnTo>
                <a:lnTo>
                  <a:pt x="259413" y="15222"/>
                </a:lnTo>
                <a:lnTo>
                  <a:pt x="259413" y="4820"/>
                </a:lnTo>
                <a:close/>
              </a:path>
              <a:path w="358775" h="95885">
                <a:moveTo>
                  <a:pt x="259413" y="23848"/>
                </a:moveTo>
                <a:lnTo>
                  <a:pt x="251786" y="23848"/>
                </a:lnTo>
                <a:lnTo>
                  <a:pt x="251786" y="75222"/>
                </a:lnTo>
                <a:lnTo>
                  <a:pt x="259413" y="75222"/>
                </a:lnTo>
                <a:lnTo>
                  <a:pt x="259413" y="23848"/>
                </a:lnTo>
                <a:close/>
              </a:path>
              <a:path w="358775" h="95885">
                <a:moveTo>
                  <a:pt x="299468" y="22833"/>
                </a:moveTo>
                <a:lnTo>
                  <a:pt x="269913" y="46681"/>
                </a:lnTo>
                <a:lnTo>
                  <a:pt x="269913" y="54292"/>
                </a:lnTo>
                <a:lnTo>
                  <a:pt x="270866" y="57082"/>
                </a:lnTo>
                <a:lnTo>
                  <a:pt x="271819" y="60888"/>
                </a:lnTo>
                <a:lnTo>
                  <a:pt x="272773" y="63806"/>
                </a:lnTo>
                <a:lnTo>
                  <a:pt x="273726" y="66596"/>
                </a:lnTo>
                <a:lnTo>
                  <a:pt x="275633" y="68499"/>
                </a:lnTo>
                <a:lnTo>
                  <a:pt x="277540" y="71417"/>
                </a:lnTo>
                <a:lnTo>
                  <a:pt x="280400" y="73319"/>
                </a:lnTo>
                <a:lnTo>
                  <a:pt x="283260" y="74207"/>
                </a:lnTo>
                <a:lnTo>
                  <a:pt x="286120" y="75222"/>
                </a:lnTo>
                <a:lnTo>
                  <a:pt x="289934" y="76110"/>
                </a:lnTo>
                <a:lnTo>
                  <a:pt x="300421" y="76110"/>
                </a:lnTo>
                <a:lnTo>
                  <a:pt x="305201" y="74207"/>
                </a:lnTo>
                <a:lnTo>
                  <a:pt x="309014" y="70402"/>
                </a:lnTo>
                <a:lnTo>
                  <a:pt x="311614" y="68499"/>
                </a:lnTo>
                <a:lnTo>
                  <a:pt x="288980" y="68499"/>
                </a:lnTo>
                <a:lnTo>
                  <a:pt x="287074" y="67611"/>
                </a:lnTo>
                <a:lnTo>
                  <a:pt x="285167" y="65708"/>
                </a:lnTo>
                <a:lnTo>
                  <a:pt x="283260" y="64694"/>
                </a:lnTo>
                <a:lnTo>
                  <a:pt x="279446" y="57082"/>
                </a:lnTo>
                <a:lnTo>
                  <a:pt x="279446" y="55180"/>
                </a:lnTo>
                <a:lnTo>
                  <a:pt x="278493" y="52389"/>
                </a:lnTo>
                <a:lnTo>
                  <a:pt x="278493" y="47569"/>
                </a:lnTo>
                <a:lnTo>
                  <a:pt x="279446" y="44778"/>
                </a:lnTo>
                <a:lnTo>
                  <a:pt x="279446" y="42875"/>
                </a:lnTo>
                <a:lnTo>
                  <a:pt x="280400" y="39958"/>
                </a:lnTo>
                <a:lnTo>
                  <a:pt x="283260" y="34249"/>
                </a:lnTo>
                <a:lnTo>
                  <a:pt x="285167" y="33361"/>
                </a:lnTo>
                <a:lnTo>
                  <a:pt x="287074" y="32347"/>
                </a:lnTo>
                <a:lnTo>
                  <a:pt x="288980" y="30444"/>
                </a:lnTo>
                <a:lnTo>
                  <a:pt x="312828" y="30444"/>
                </a:lnTo>
                <a:lnTo>
                  <a:pt x="310921" y="28541"/>
                </a:lnTo>
                <a:lnTo>
                  <a:pt x="309014" y="27653"/>
                </a:lnTo>
                <a:lnTo>
                  <a:pt x="307107" y="25750"/>
                </a:lnTo>
                <a:lnTo>
                  <a:pt x="304247" y="24735"/>
                </a:lnTo>
                <a:lnTo>
                  <a:pt x="302340" y="23848"/>
                </a:lnTo>
                <a:lnTo>
                  <a:pt x="299468" y="22833"/>
                </a:lnTo>
                <a:close/>
              </a:path>
              <a:path w="358775" h="95885">
                <a:moveTo>
                  <a:pt x="316641" y="56195"/>
                </a:moveTo>
                <a:lnTo>
                  <a:pt x="308061" y="56195"/>
                </a:lnTo>
                <a:lnTo>
                  <a:pt x="306154" y="63806"/>
                </a:lnTo>
                <a:lnTo>
                  <a:pt x="303294" y="65708"/>
                </a:lnTo>
                <a:lnTo>
                  <a:pt x="301374" y="67611"/>
                </a:lnTo>
                <a:lnTo>
                  <a:pt x="297561" y="68499"/>
                </a:lnTo>
                <a:lnTo>
                  <a:pt x="311614" y="68499"/>
                </a:lnTo>
                <a:lnTo>
                  <a:pt x="312828" y="67611"/>
                </a:lnTo>
                <a:lnTo>
                  <a:pt x="315688" y="62791"/>
                </a:lnTo>
                <a:lnTo>
                  <a:pt x="316641" y="56195"/>
                </a:lnTo>
                <a:close/>
              </a:path>
              <a:path w="358775" h="95885">
                <a:moveTo>
                  <a:pt x="312828" y="30444"/>
                </a:moveTo>
                <a:lnTo>
                  <a:pt x="298514" y="30444"/>
                </a:lnTo>
                <a:lnTo>
                  <a:pt x="301374" y="31459"/>
                </a:lnTo>
                <a:lnTo>
                  <a:pt x="303294" y="33361"/>
                </a:lnTo>
                <a:lnTo>
                  <a:pt x="305201" y="34249"/>
                </a:lnTo>
                <a:lnTo>
                  <a:pt x="307107" y="37167"/>
                </a:lnTo>
                <a:lnTo>
                  <a:pt x="307107" y="39958"/>
                </a:lnTo>
                <a:lnTo>
                  <a:pt x="315688" y="39958"/>
                </a:lnTo>
                <a:lnTo>
                  <a:pt x="315688" y="37167"/>
                </a:lnTo>
                <a:lnTo>
                  <a:pt x="314734" y="35264"/>
                </a:lnTo>
                <a:lnTo>
                  <a:pt x="313781" y="32347"/>
                </a:lnTo>
                <a:lnTo>
                  <a:pt x="312828" y="30444"/>
                </a:lnTo>
                <a:close/>
              </a:path>
              <a:path w="358775" h="95885">
                <a:moveTo>
                  <a:pt x="345255" y="0"/>
                </a:moveTo>
                <a:lnTo>
                  <a:pt x="334755" y="0"/>
                </a:lnTo>
                <a:lnTo>
                  <a:pt x="331895" y="1014"/>
                </a:lnTo>
                <a:lnTo>
                  <a:pt x="329988" y="1902"/>
                </a:lnTo>
                <a:lnTo>
                  <a:pt x="328082" y="3805"/>
                </a:lnTo>
                <a:lnTo>
                  <a:pt x="326175" y="4820"/>
                </a:lnTo>
                <a:lnTo>
                  <a:pt x="324268" y="6723"/>
                </a:lnTo>
                <a:lnTo>
                  <a:pt x="323315" y="8625"/>
                </a:lnTo>
                <a:lnTo>
                  <a:pt x="322361" y="11416"/>
                </a:lnTo>
                <a:lnTo>
                  <a:pt x="321408" y="13319"/>
                </a:lnTo>
                <a:lnTo>
                  <a:pt x="320455" y="16236"/>
                </a:lnTo>
                <a:lnTo>
                  <a:pt x="320455" y="20930"/>
                </a:lnTo>
                <a:lnTo>
                  <a:pt x="334755" y="37167"/>
                </a:lnTo>
                <a:lnTo>
                  <a:pt x="336675" y="38055"/>
                </a:lnTo>
                <a:lnTo>
                  <a:pt x="342395" y="38055"/>
                </a:lnTo>
                <a:lnTo>
                  <a:pt x="345255" y="37167"/>
                </a:lnTo>
                <a:lnTo>
                  <a:pt x="347162" y="36152"/>
                </a:lnTo>
                <a:lnTo>
                  <a:pt x="349069" y="35264"/>
                </a:lnTo>
                <a:lnTo>
                  <a:pt x="337628" y="35264"/>
                </a:lnTo>
                <a:lnTo>
                  <a:pt x="335709" y="34249"/>
                </a:lnTo>
                <a:lnTo>
                  <a:pt x="333802" y="33361"/>
                </a:lnTo>
                <a:lnTo>
                  <a:pt x="331895" y="33361"/>
                </a:lnTo>
                <a:lnTo>
                  <a:pt x="329988" y="31459"/>
                </a:lnTo>
                <a:lnTo>
                  <a:pt x="328082" y="30444"/>
                </a:lnTo>
                <a:lnTo>
                  <a:pt x="324268" y="22833"/>
                </a:lnTo>
                <a:lnTo>
                  <a:pt x="324268" y="14334"/>
                </a:lnTo>
                <a:lnTo>
                  <a:pt x="327128" y="8625"/>
                </a:lnTo>
                <a:lnTo>
                  <a:pt x="328082" y="7611"/>
                </a:lnTo>
                <a:lnTo>
                  <a:pt x="329988" y="5708"/>
                </a:lnTo>
                <a:lnTo>
                  <a:pt x="331895" y="4820"/>
                </a:lnTo>
                <a:lnTo>
                  <a:pt x="333802" y="3805"/>
                </a:lnTo>
                <a:lnTo>
                  <a:pt x="335709" y="2917"/>
                </a:lnTo>
                <a:lnTo>
                  <a:pt x="350086" y="2917"/>
                </a:lnTo>
                <a:lnTo>
                  <a:pt x="349069" y="1902"/>
                </a:lnTo>
                <a:lnTo>
                  <a:pt x="347162" y="1014"/>
                </a:lnTo>
                <a:lnTo>
                  <a:pt x="345255" y="0"/>
                </a:lnTo>
                <a:close/>
              </a:path>
              <a:path w="358775" h="95885">
                <a:moveTo>
                  <a:pt x="350086" y="2917"/>
                </a:moveTo>
                <a:lnTo>
                  <a:pt x="344302" y="2917"/>
                </a:lnTo>
                <a:lnTo>
                  <a:pt x="346209" y="3805"/>
                </a:lnTo>
                <a:lnTo>
                  <a:pt x="348115" y="4820"/>
                </a:lnTo>
                <a:lnTo>
                  <a:pt x="349069" y="5708"/>
                </a:lnTo>
                <a:lnTo>
                  <a:pt x="350976" y="7611"/>
                </a:lnTo>
                <a:lnTo>
                  <a:pt x="351929" y="8625"/>
                </a:lnTo>
                <a:lnTo>
                  <a:pt x="355743" y="16236"/>
                </a:lnTo>
                <a:lnTo>
                  <a:pt x="355743" y="20930"/>
                </a:lnTo>
                <a:lnTo>
                  <a:pt x="350976" y="30444"/>
                </a:lnTo>
                <a:lnTo>
                  <a:pt x="349069" y="31459"/>
                </a:lnTo>
                <a:lnTo>
                  <a:pt x="348115" y="33361"/>
                </a:lnTo>
                <a:lnTo>
                  <a:pt x="346209" y="33361"/>
                </a:lnTo>
                <a:lnTo>
                  <a:pt x="344302" y="34249"/>
                </a:lnTo>
                <a:lnTo>
                  <a:pt x="342395" y="35264"/>
                </a:lnTo>
                <a:lnTo>
                  <a:pt x="349069" y="35264"/>
                </a:lnTo>
                <a:lnTo>
                  <a:pt x="350976" y="34249"/>
                </a:lnTo>
                <a:lnTo>
                  <a:pt x="356696" y="28541"/>
                </a:lnTo>
                <a:lnTo>
                  <a:pt x="357649" y="26638"/>
                </a:lnTo>
                <a:lnTo>
                  <a:pt x="358603" y="23848"/>
                </a:lnTo>
                <a:lnTo>
                  <a:pt x="358603" y="13319"/>
                </a:lnTo>
                <a:lnTo>
                  <a:pt x="357649" y="11416"/>
                </a:lnTo>
                <a:lnTo>
                  <a:pt x="356696" y="8625"/>
                </a:lnTo>
                <a:lnTo>
                  <a:pt x="352882" y="4820"/>
                </a:lnTo>
                <a:lnTo>
                  <a:pt x="350976" y="3805"/>
                </a:lnTo>
                <a:lnTo>
                  <a:pt x="350086" y="2917"/>
                </a:lnTo>
                <a:close/>
              </a:path>
              <a:path w="358775" h="95885">
                <a:moveTo>
                  <a:pt x="343349" y="7611"/>
                </a:moveTo>
                <a:lnTo>
                  <a:pt x="331895" y="7611"/>
                </a:lnTo>
                <a:lnTo>
                  <a:pt x="331895" y="29556"/>
                </a:lnTo>
                <a:lnTo>
                  <a:pt x="335709" y="29556"/>
                </a:lnTo>
                <a:lnTo>
                  <a:pt x="335709" y="20042"/>
                </a:lnTo>
                <a:lnTo>
                  <a:pt x="344302" y="20042"/>
                </a:lnTo>
                <a:lnTo>
                  <a:pt x="346209" y="19027"/>
                </a:lnTo>
                <a:lnTo>
                  <a:pt x="347162" y="18139"/>
                </a:lnTo>
                <a:lnTo>
                  <a:pt x="348115" y="17124"/>
                </a:lnTo>
                <a:lnTo>
                  <a:pt x="335709" y="17124"/>
                </a:lnTo>
                <a:lnTo>
                  <a:pt x="335709" y="10528"/>
                </a:lnTo>
                <a:lnTo>
                  <a:pt x="348115" y="10528"/>
                </a:lnTo>
                <a:lnTo>
                  <a:pt x="347162" y="9513"/>
                </a:lnTo>
                <a:lnTo>
                  <a:pt x="345255" y="8625"/>
                </a:lnTo>
                <a:lnTo>
                  <a:pt x="343349" y="7611"/>
                </a:lnTo>
                <a:close/>
              </a:path>
              <a:path w="358775" h="95885">
                <a:moveTo>
                  <a:pt x="342395" y="20042"/>
                </a:moveTo>
                <a:lnTo>
                  <a:pt x="339535" y="20042"/>
                </a:lnTo>
                <a:lnTo>
                  <a:pt x="345255" y="29556"/>
                </a:lnTo>
                <a:lnTo>
                  <a:pt x="349069" y="29556"/>
                </a:lnTo>
                <a:lnTo>
                  <a:pt x="342395" y="20042"/>
                </a:lnTo>
                <a:close/>
              </a:path>
              <a:path w="358775" h="95885">
                <a:moveTo>
                  <a:pt x="348115" y="10528"/>
                </a:moveTo>
                <a:lnTo>
                  <a:pt x="343349" y="10528"/>
                </a:lnTo>
                <a:lnTo>
                  <a:pt x="343349" y="11416"/>
                </a:lnTo>
                <a:lnTo>
                  <a:pt x="344302" y="11416"/>
                </a:lnTo>
                <a:lnTo>
                  <a:pt x="345255" y="12431"/>
                </a:lnTo>
                <a:lnTo>
                  <a:pt x="345255" y="15222"/>
                </a:lnTo>
                <a:lnTo>
                  <a:pt x="344302" y="16236"/>
                </a:lnTo>
                <a:lnTo>
                  <a:pt x="344302" y="17124"/>
                </a:lnTo>
                <a:lnTo>
                  <a:pt x="348115" y="17124"/>
                </a:lnTo>
                <a:lnTo>
                  <a:pt x="349069" y="16236"/>
                </a:lnTo>
                <a:lnTo>
                  <a:pt x="349069" y="11416"/>
                </a:lnTo>
                <a:lnTo>
                  <a:pt x="348115" y="1052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5"/>
              </a:rPr>
              <a:t>www.nfhs.org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67079"/>
            <a:ext cx="2192655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RULE</a:t>
            </a:r>
            <a:r>
              <a:rPr spc="-75" dirty="0"/>
              <a:t> </a:t>
            </a:r>
            <a:r>
              <a:rPr spc="-5" dirty="0"/>
              <a:t>6-1-6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586345" cy="438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65" dirty="0">
                <a:solidFill>
                  <a:srgbClr val="414A55"/>
                </a:solidFill>
                <a:latin typeface="Calibri"/>
                <a:cs typeface="Calibri"/>
              </a:rPr>
              <a:t>ART.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6. . . .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Each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state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association shall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have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pitching  restriction policy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based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on the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number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of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pitches 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thrown </a:t>
            </a:r>
            <a:r>
              <a:rPr sz="2600" u="heavy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u="heavy" spc="-25" dirty="0">
                <a:solidFill>
                  <a:srgbClr val="414A55"/>
                </a:solidFill>
                <a:latin typeface="Calibri"/>
                <a:cs typeface="Calibri"/>
              </a:rPr>
              <a:t>afford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pitchers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required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rest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period  between pitching</a:t>
            </a:r>
            <a:r>
              <a:rPr sz="2600" spc="-1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appearances.</a:t>
            </a:r>
            <a:endParaRPr sz="2600">
              <a:latin typeface="Calibri"/>
              <a:cs typeface="Calibri"/>
            </a:endParaRPr>
          </a:p>
          <a:p>
            <a:pPr marL="355600" marR="1079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Rationale: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After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years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of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research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thoughtful  discussion on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minimizing risk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position of  </a:t>
            </a:r>
            <a:r>
              <a:rPr sz="2600" spc="-35" dirty="0">
                <a:solidFill>
                  <a:srgbClr val="414A55"/>
                </a:solidFill>
                <a:latin typeface="Calibri"/>
                <a:cs typeface="Calibri"/>
              </a:rPr>
              <a:t>pitcher,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it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has been determined that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modifying the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pitching restriction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rule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reflect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that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policy  should be based on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number of pitches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thrown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 a 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better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indication of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overuse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repetition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than the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current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method of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innings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pitched during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</a:t>
            </a:r>
            <a:r>
              <a:rPr sz="2600" spc="-6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contest.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00253"/>
            <a:ext cx="5173980" cy="112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95"/>
              </a:lnSpc>
            </a:pPr>
            <a:r>
              <a:rPr sz="4000" spc="-10" dirty="0"/>
              <a:t>BASERUNNING</a:t>
            </a:r>
            <a:r>
              <a:rPr sz="4000" spc="-40" dirty="0"/>
              <a:t> </a:t>
            </a:r>
            <a:r>
              <a:rPr sz="4000" spc="-60" dirty="0"/>
              <a:t>AWARDS</a:t>
            </a:r>
            <a:endParaRPr sz="4000"/>
          </a:p>
          <a:p>
            <a:pPr marL="12700">
              <a:lnSpc>
                <a:spcPts val="4295"/>
              </a:lnSpc>
            </a:pPr>
            <a:r>
              <a:rPr sz="4000" spc="-5" dirty="0"/>
              <a:t>8-3-6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179067" y="2018157"/>
            <a:ext cx="3670300" cy="405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When the </a:t>
            </a:r>
            <a:r>
              <a:rPr sz="2200" spc="-15" dirty="0">
                <a:solidFill>
                  <a:srgbClr val="414A55"/>
                </a:solidFill>
                <a:latin typeface="Calibri"/>
                <a:cs typeface="Calibri"/>
              </a:rPr>
              <a:t>plate </a:t>
            </a:r>
            <a:r>
              <a:rPr sz="2200" spc="-10" dirty="0">
                <a:solidFill>
                  <a:srgbClr val="414A55"/>
                </a:solidFill>
                <a:latin typeface="Calibri"/>
                <a:cs typeface="Calibri"/>
              </a:rPr>
              <a:t>umpire  hinders, impedes </a:t>
            </a: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or </a:t>
            </a:r>
            <a:r>
              <a:rPr sz="2200" spc="-15" dirty="0">
                <a:solidFill>
                  <a:srgbClr val="414A55"/>
                </a:solidFill>
                <a:latin typeface="Calibri"/>
                <a:cs typeface="Calibri"/>
              </a:rPr>
              <a:t>prevents  </a:t>
            </a: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414A55"/>
                </a:solidFill>
                <a:latin typeface="Calibri"/>
                <a:cs typeface="Calibri"/>
              </a:rPr>
              <a:t>catcher’s </a:t>
            </a:r>
            <a:r>
              <a:rPr sz="2200" spc="-15" dirty="0">
                <a:solidFill>
                  <a:srgbClr val="414A55"/>
                </a:solidFill>
                <a:latin typeface="Calibri"/>
                <a:cs typeface="Calibri"/>
              </a:rPr>
              <a:t>throw attempting  </a:t>
            </a:r>
            <a:r>
              <a:rPr sz="2200" spc="-20" dirty="0">
                <a:solidFill>
                  <a:srgbClr val="414A55"/>
                </a:solidFill>
                <a:latin typeface="Calibri"/>
                <a:cs typeface="Calibri"/>
              </a:rPr>
              <a:t>to prevent </a:t>
            </a: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414A55"/>
                </a:solidFill>
                <a:latin typeface="Calibri"/>
                <a:cs typeface="Calibri"/>
              </a:rPr>
              <a:t>stolen </a:t>
            </a: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base </a:t>
            </a:r>
            <a:r>
              <a:rPr sz="2200" spc="-10" dirty="0">
                <a:solidFill>
                  <a:srgbClr val="414A55"/>
                </a:solidFill>
                <a:latin typeface="Calibri"/>
                <a:cs typeface="Calibri"/>
              </a:rPr>
              <a:t>or  </a:t>
            </a:r>
            <a:r>
              <a:rPr sz="2200" spc="-20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200" spc="-15" dirty="0">
                <a:solidFill>
                  <a:srgbClr val="414A55"/>
                </a:solidFill>
                <a:latin typeface="Calibri"/>
                <a:cs typeface="Calibri"/>
              </a:rPr>
              <a:t>retire </a:t>
            </a: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a runner on a  </a:t>
            </a:r>
            <a:r>
              <a:rPr sz="2200" spc="-20" dirty="0">
                <a:solidFill>
                  <a:srgbClr val="414A55"/>
                </a:solidFill>
                <a:latin typeface="Calibri"/>
                <a:cs typeface="Calibri"/>
              </a:rPr>
              <a:t>pickoff </a:t>
            </a:r>
            <a:r>
              <a:rPr sz="2200" spc="-45" dirty="0">
                <a:solidFill>
                  <a:srgbClr val="414A55"/>
                </a:solidFill>
                <a:latin typeface="Calibri"/>
                <a:cs typeface="Calibri"/>
              </a:rPr>
              <a:t>play, </a:t>
            </a: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if an </a:t>
            </a:r>
            <a:r>
              <a:rPr sz="2200" spc="-10" dirty="0">
                <a:solidFill>
                  <a:srgbClr val="414A55"/>
                </a:solidFill>
                <a:latin typeface="Calibri"/>
                <a:cs typeface="Calibri"/>
              </a:rPr>
              <a:t>out </a:t>
            </a: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is </a:t>
            </a:r>
            <a:r>
              <a:rPr sz="2200" spc="-10" dirty="0">
                <a:solidFill>
                  <a:srgbClr val="414A55"/>
                </a:solidFill>
                <a:latin typeface="Calibri"/>
                <a:cs typeface="Calibri"/>
              </a:rPr>
              <a:t>not  </a:t>
            </a: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made </a:t>
            </a:r>
            <a:r>
              <a:rPr sz="2200" spc="-15" dirty="0">
                <a:solidFill>
                  <a:srgbClr val="414A55"/>
                </a:solidFill>
                <a:latin typeface="Calibri"/>
                <a:cs typeface="Calibri"/>
              </a:rPr>
              <a:t>at </a:t>
            </a: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the end </a:t>
            </a:r>
            <a:r>
              <a:rPr sz="2200" dirty="0">
                <a:solidFill>
                  <a:srgbClr val="414A55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200" spc="-20" dirty="0">
                <a:solidFill>
                  <a:srgbClr val="414A55"/>
                </a:solidFill>
                <a:latin typeface="Calibri"/>
                <a:cs typeface="Calibri"/>
              </a:rPr>
              <a:t>catcher’s </a:t>
            </a: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initial </a:t>
            </a:r>
            <a:r>
              <a:rPr sz="2200" spc="-45" dirty="0">
                <a:solidFill>
                  <a:srgbClr val="414A55"/>
                </a:solidFill>
                <a:latin typeface="Calibri"/>
                <a:cs typeface="Calibri"/>
              </a:rPr>
              <a:t>throw, </a:t>
            </a: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200" spc="-10" dirty="0">
                <a:solidFill>
                  <a:srgbClr val="414A55"/>
                </a:solidFill>
                <a:latin typeface="Calibri"/>
                <a:cs typeface="Calibri"/>
              </a:rPr>
              <a:t>ball </a:t>
            </a: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shall </a:t>
            </a:r>
            <a:r>
              <a:rPr sz="2200" spc="-10" dirty="0">
                <a:solidFill>
                  <a:srgbClr val="414A55"/>
                </a:solidFill>
                <a:latin typeface="Calibri"/>
                <a:cs typeface="Calibri"/>
              </a:rPr>
              <a:t>be </a:t>
            </a: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dead and all  </a:t>
            </a:r>
            <a:r>
              <a:rPr sz="2200" spc="-10" dirty="0">
                <a:solidFill>
                  <a:srgbClr val="414A55"/>
                </a:solidFill>
                <a:latin typeface="Calibri"/>
                <a:cs typeface="Calibri"/>
              </a:rPr>
              <a:t>runners </a:t>
            </a: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shall </a:t>
            </a:r>
            <a:r>
              <a:rPr sz="2200" spc="-10" dirty="0">
                <a:solidFill>
                  <a:srgbClr val="414A55"/>
                </a:solidFill>
                <a:latin typeface="Calibri"/>
                <a:cs typeface="Calibri"/>
              </a:rPr>
              <a:t>return </a:t>
            </a:r>
            <a:r>
              <a:rPr sz="2200" spc="-20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the  bases </a:t>
            </a:r>
            <a:r>
              <a:rPr sz="2200" spc="-10" dirty="0">
                <a:solidFill>
                  <a:srgbClr val="414A55"/>
                </a:solidFill>
                <a:latin typeface="Calibri"/>
                <a:cs typeface="Calibri"/>
              </a:rPr>
              <a:t>occupied </a:t>
            </a:r>
            <a:r>
              <a:rPr sz="2200" spc="-15" dirty="0">
                <a:solidFill>
                  <a:srgbClr val="414A55"/>
                </a:solidFill>
                <a:latin typeface="Calibri"/>
                <a:cs typeface="Calibri"/>
              </a:rPr>
              <a:t>at </a:t>
            </a:r>
            <a:r>
              <a:rPr sz="2200" spc="-5" dirty="0">
                <a:solidFill>
                  <a:srgbClr val="414A55"/>
                </a:solidFill>
                <a:latin typeface="Calibri"/>
                <a:cs typeface="Calibri"/>
              </a:rPr>
              <a:t>the time  of the</a:t>
            </a:r>
            <a:r>
              <a:rPr sz="2200" spc="-5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14A55"/>
                </a:solidFill>
                <a:latin typeface="Calibri"/>
                <a:cs typeface="Calibri"/>
              </a:rPr>
              <a:t>interference.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58548" y="2102471"/>
            <a:ext cx="3642669" cy="4101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58548" y="2102471"/>
            <a:ext cx="3641090" cy="4098290"/>
          </a:xfrm>
          <a:custGeom>
            <a:avLst/>
            <a:gdLst/>
            <a:ahLst/>
            <a:cxnLst/>
            <a:rect l="l" t="t" r="r" b="b"/>
            <a:pathLst>
              <a:path w="3641090" h="4098290">
                <a:moveTo>
                  <a:pt x="0" y="4098164"/>
                </a:moveTo>
                <a:lnTo>
                  <a:pt x="3641019" y="4098164"/>
                </a:lnTo>
                <a:lnTo>
                  <a:pt x="3641019" y="0"/>
                </a:lnTo>
                <a:lnTo>
                  <a:pt x="0" y="0"/>
                </a:lnTo>
                <a:lnTo>
                  <a:pt x="0" y="4098164"/>
                </a:lnTo>
                <a:close/>
              </a:path>
            </a:pathLst>
          </a:custGeom>
          <a:ln w="5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5691" y="2100567"/>
            <a:ext cx="405130" cy="136525"/>
          </a:xfrm>
          <a:custGeom>
            <a:avLst/>
            <a:gdLst/>
            <a:ahLst/>
            <a:cxnLst/>
            <a:rect l="l" t="t" r="r" b="b"/>
            <a:pathLst>
              <a:path w="405129" h="136525">
                <a:moveTo>
                  <a:pt x="0" y="136178"/>
                </a:moveTo>
                <a:lnTo>
                  <a:pt x="404667" y="136178"/>
                </a:lnTo>
                <a:lnTo>
                  <a:pt x="404667" y="0"/>
                </a:lnTo>
                <a:lnTo>
                  <a:pt x="0" y="0"/>
                </a:lnTo>
                <a:lnTo>
                  <a:pt x="0" y="1361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0447" y="2124427"/>
            <a:ext cx="358140" cy="95250"/>
          </a:xfrm>
          <a:custGeom>
            <a:avLst/>
            <a:gdLst/>
            <a:ahLst/>
            <a:cxnLst/>
            <a:rect l="l" t="t" r="r" b="b"/>
            <a:pathLst>
              <a:path w="358139" h="95250">
                <a:moveTo>
                  <a:pt x="38086" y="4695"/>
                </a:moveTo>
                <a:lnTo>
                  <a:pt x="0" y="4695"/>
                </a:lnTo>
                <a:lnTo>
                  <a:pt x="0" y="75259"/>
                </a:lnTo>
                <a:lnTo>
                  <a:pt x="9521" y="75259"/>
                </a:lnTo>
                <a:lnTo>
                  <a:pt x="9521" y="46704"/>
                </a:lnTo>
                <a:lnTo>
                  <a:pt x="38086" y="46704"/>
                </a:lnTo>
                <a:lnTo>
                  <a:pt x="43799" y="44800"/>
                </a:lnTo>
                <a:lnTo>
                  <a:pt x="47607" y="40993"/>
                </a:lnTo>
                <a:lnTo>
                  <a:pt x="49036" y="39089"/>
                </a:lnTo>
                <a:lnTo>
                  <a:pt x="9521" y="39089"/>
                </a:lnTo>
                <a:lnTo>
                  <a:pt x="9521" y="13325"/>
                </a:lnTo>
                <a:lnTo>
                  <a:pt x="49797" y="13325"/>
                </a:lnTo>
                <a:lnTo>
                  <a:pt x="47607" y="10406"/>
                </a:lnTo>
                <a:lnTo>
                  <a:pt x="43799" y="6599"/>
                </a:lnTo>
                <a:lnTo>
                  <a:pt x="38086" y="4695"/>
                </a:lnTo>
                <a:close/>
              </a:path>
              <a:path w="358139" h="95250">
                <a:moveTo>
                  <a:pt x="49797" y="13325"/>
                </a:moveTo>
                <a:lnTo>
                  <a:pt x="33325" y="13325"/>
                </a:lnTo>
                <a:lnTo>
                  <a:pt x="37134" y="14214"/>
                </a:lnTo>
                <a:lnTo>
                  <a:pt x="39990" y="16118"/>
                </a:lnTo>
                <a:lnTo>
                  <a:pt x="41894" y="18148"/>
                </a:lnTo>
                <a:lnTo>
                  <a:pt x="43799" y="21956"/>
                </a:lnTo>
                <a:lnTo>
                  <a:pt x="43799" y="30459"/>
                </a:lnTo>
                <a:lnTo>
                  <a:pt x="41894" y="33378"/>
                </a:lnTo>
                <a:lnTo>
                  <a:pt x="39990" y="35282"/>
                </a:lnTo>
                <a:lnTo>
                  <a:pt x="37134" y="38074"/>
                </a:lnTo>
                <a:lnTo>
                  <a:pt x="33325" y="39089"/>
                </a:lnTo>
                <a:lnTo>
                  <a:pt x="49036" y="39089"/>
                </a:lnTo>
                <a:lnTo>
                  <a:pt x="50464" y="37185"/>
                </a:lnTo>
                <a:lnTo>
                  <a:pt x="52368" y="32363"/>
                </a:lnTo>
                <a:lnTo>
                  <a:pt x="52368" y="19037"/>
                </a:lnTo>
                <a:lnTo>
                  <a:pt x="50464" y="14214"/>
                </a:lnTo>
                <a:lnTo>
                  <a:pt x="49797" y="13325"/>
                </a:lnTo>
                <a:close/>
              </a:path>
              <a:path w="358139" h="95250">
                <a:moveTo>
                  <a:pt x="71411" y="4695"/>
                </a:moveTo>
                <a:lnTo>
                  <a:pt x="62841" y="4695"/>
                </a:lnTo>
                <a:lnTo>
                  <a:pt x="62841" y="75259"/>
                </a:lnTo>
                <a:lnTo>
                  <a:pt x="71411" y="75259"/>
                </a:lnTo>
                <a:lnTo>
                  <a:pt x="71411" y="4695"/>
                </a:lnTo>
                <a:close/>
              </a:path>
              <a:path w="358139" h="95250">
                <a:moveTo>
                  <a:pt x="122824" y="30459"/>
                </a:moveTo>
                <a:lnTo>
                  <a:pt x="107595" y="30459"/>
                </a:lnTo>
                <a:lnTo>
                  <a:pt x="108547" y="31474"/>
                </a:lnTo>
                <a:lnTo>
                  <a:pt x="111402" y="31474"/>
                </a:lnTo>
                <a:lnTo>
                  <a:pt x="112354" y="32363"/>
                </a:lnTo>
                <a:lnTo>
                  <a:pt x="113306" y="32363"/>
                </a:lnTo>
                <a:lnTo>
                  <a:pt x="114258" y="33378"/>
                </a:lnTo>
                <a:lnTo>
                  <a:pt x="115209" y="34266"/>
                </a:lnTo>
                <a:lnTo>
                  <a:pt x="116161" y="36170"/>
                </a:lnTo>
                <a:lnTo>
                  <a:pt x="116161" y="41881"/>
                </a:lnTo>
                <a:lnTo>
                  <a:pt x="115209" y="42896"/>
                </a:lnTo>
                <a:lnTo>
                  <a:pt x="114258" y="43785"/>
                </a:lnTo>
                <a:lnTo>
                  <a:pt x="112354" y="43785"/>
                </a:lnTo>
                <a:lnTo>
                  <a:pt x="111402" y="44800"/>
                </a:lnTo>
                <a:lnTo>
                  <a:pt x="109499" y="44800"/>
                </a:lnTo>
                <a:lnTo>
                  <a:pt x="107595" y="45689"/>
                </a:lnTo>
                <a:lnTo>
                  <a:pt x="100927" y="45689"/>
                </a:lnTo>
                <a:lnTo>
                  <a:pt x="99024" y="46704"/>
                </a:lnTo>
                <a:lnTo>
                  <a:pt x="97119" y="46704"/>
                </a:lnTo>
                <a:lnTo>
                  <a:pt x="95215" y="47592"/>
                </a:lnTo>
                <a:lnTo>
                  <a:pt x="92358" y="47592"/>
                </a:lnTo>
                <a:lnTo>
                  <a:pt x="90454" y="48608"/>
                </a:lnTo>
                <a:lnTo>
                  <a:pt x="88550" y="49496"/>
                </a:lnTo>
                <a:lnTo>
                  <a:pt x="87597" y="50511"/>
                </a:lnTo>
                <a:lnTo>
                  <a:pt x="85693" y="51400"/>
                </a:lnTo>
                <a:lnTo>
                  <a:pt x="81885" y="59014"/>
                </a:lnTo>
                <a:lnTo>
                  <a:pt x="81885" y="66629"/>
                </a:lnTo>
                <a:lnTo>
                  <a:pt x="83788" y="70437"/>
                </a:lnTo>
                <a:lnTo>
                  <a:pt x="85693" y="72340"/>
                </a:lnTo>
                <a:lnTo>
                  <a:pt x="86645" y="73356"/>
                </a:lnTo>
                <a:lnTo>
                  <a:pt x="88550" y="74244"/>
                </a:lnTo>
                <a:lnTo>
                  <a:pt x="90454" y="75259"/>
                </a:lnTo>
                <a:lnTo>
                  <a:pt x="92358" y="75259"/>
                </a:lnTo>
                <a:lnTo>
                  <a:pt x="94262" y="76148"/>
                </a:lnTo>
                <a:lnTo>
                  <a:pt x="105691" y="76148"/>
                </a:lnTo>
                <a:lnTo>
                  <a:pt x="108547" y="74244"/>
                </a:lnTo>
                <a:lnTo>
                  <a:pt x="111402" y="73356"/>
                </a:lnTo>
                <a:lnTo>
                  <a:pt x="114258" y="71452"/>
                </a:lnTo>
                <a:lnTo>
                  <a:pt x="115499" y="69548"/>
                </a:lnTo>
                <a:lnTo>
                  <a:pt x="99024" y="69548"/>
                </a:lnTo>
                <a:lnTo>
                  <a:pt x="98071" y="68533"/>
                </a:lnTo>
                <a:lnTo>
                  <a:pt x="95215" y="68533"/>
                </a:lnTo>
                <a:lnTo>
                  <a:pt x="94262" y="67645"/>
                </a:lnTo>
                <a:lnTo>
                  <a:pt x="93310" y="67645"/>
                </a:lnTo>
                <a:lnTo>
                  <a:pt x="93310" y="66629"/>
                </a:lnTo>
                <a:lnTo>
                  <a:pt x="92358" y="65741"/>
                </a:lnTo>
                <a:lnTo>
                  <a:pt x="91405" y="64726"/>
                </a:lnTo>
                <a:lnTo>
                  <a:pt x="91405" y="63837"/>
                </a:lnTo>
                <a:lnTo>
                  <a:pt x="90454" y="62822"/>
                </a:lnTo>
                <a:lnTo>
                  <a:pt x="90454" y="60030"/>
                </a:lnTo>
                <a:lnTo>
                  <a:pt x="91405" y="58126"/>
                </a:lnTo>
                <a:lnTo>
                  <a:pt x="92358" y="57111"/>
                </a:lnTo>
                <a:lnTo>
                  <a:pt x="93310" y="55207"/>
                </a:lnTo>
                <a:lnTo>
                  <a:pt x="94262" y="54319"/>
                </a:lnTo>
                <a:lnTo>
                  <a:pt x="96167" y="54319"/>
                </a:lnTo>
                <a:lnTo>
                  <a:pt x="97119" y="53303"/>
                </a:lnTo>
                <a:lnTo>
                  <a:pt x="99024" y="52415"/>
                </a:lnTo>
                <a:lnTo>
                  <a:pt x="104740" y="52415"/>
                </a:lnTo>
                <a:lnTo>
                  <a:pt x="106643" y="51400"/>
                </a:lnTo>
                <a:lnTo>
                  <a:pt x="110450" y="51400"/>
                </a:lnTo>
                <a:lnTo>
                  <a:pt x="112354" y="50511"/>
                </a:lnTo>
                <a:lnTo>
                  <a:pt x="113306" y="50511"/>
                </a:lnTo>
                <a:lnTo>
                  <a:pt x="115209" y="49496"/>
                </a:lnTo>
                <a:lnTo>
                  <a:pt x="124727" y="49496"/>
                </a:lnTo>
                <a:lnTo>
                  <a:pt x="124727" y="34266"/>
                </a:lnTo>
                <a:lnTo>
                  <a:pt x="122824" y="30459"/>
                </a:lnTo>
                <a:close/>
              </a:path>
              <a:path w="358139" h="95250">
                <a:moveTo>
                  <a:pt x="124727" y="68533"/>
                </a:moveTo>
                <a:lnTo>
                  <a:pt x="116161" y="68533"/>
                </a:lnTo>
                <a:lnTo>
                  <a:pt x="116161" y="71452"/>
                </a:lnTo>
                <a:lnTo>
                  <a:pt x="117113" y="73356"/>
                </a:lnTo>
                <a:lnTo>
                  <a:pt x="118065" y="74244"/>
                </a:lnTo>
                <a:lnTo>
                  <a:pt x="119968" y="76148"/>
                </a:lnTo>
                <a:lnTo>
                  <a:pt x="128535" y="76148"/>
                </a:lnTo>
                <a:lnTo>
                  <a:pt x="129486" y="75259"/>
                </a:lnTo>
                <a:lnTo>
                  <a:pt x="129486" y="69548"/>
                </a:lnTo>
                <a:lnTo>
                  <a:pt x="125679" y="69548"/>
                </a:lnTo>
                <a:lnTo>
                  <a:pt x="124727" y="68533"/>
                </a:lnTo>
                <a:close/>
              </a:path>
              <a:path w="358139" h="95250">
                <a:moveTo>
                  <a:pt x="124727" y="49496"/>
                </a:moveTo>
                <a:lnTo>
                  <a:pt x="116161" y="49496"/>
                </a:lnTo>
                <a:lnTo>
                  <a:pt x="116161" y="60030"/>
                </a:lnTo>
                <a:lnTo>
                  <a:pt x="115209" y="60918"/>
                </a:lnTo>
                <a:lnTo>
                  <a:pt x="114258" y="62822"/>
                </a:lnTo>
                <a:lnTo>
                  <a:pt x="113306" y="63837"/>
                </a:lnTo>
                <a:lnTo>
                  <a:pt x="112354" y="64726"/>
                </a:lnTo>
                <a:lnTo>
                  <a:pt x="111402" y="66629"/>
                </a:lnTo>
                <a:lnTo>
                  <a:pt x="109499" y="67645"/>
                </a:lnTo>
                <a:lnTo>
                  <a:pt x="107595" y="67645"/>
                </a:lnTo>
                <a:lnTo>
                  <a:pt x="105691" y="68533"/>
                </a:lnTo>
                <a:lnTo>
                  <a:pt x="103788" y="69548"/>
                </a:lnTo>
                <a:lnTo>
                  <a:pt x="115499" y="69548"/>
                </a:lnTo>
                <a:lnTo>
                  <a:pt x="116161" y="68533"/>
                </a:lnTo>
                <a:lnTo>
                  <a:pt x="124727" y="68533"/>
                </a:lnTo>
                <a:lnTo>
                  <a:pt x="124727" y="49496"/>
                </a:lnTo>
                <a:close/>
              </a:path>
              <a:path w="358139" h="95250">
                <a:moveTo>
                  <a:pt x="129486" y="68533"/>
                </a:moveTo>
                <a:lnTo>
                  <a:pt x="128535" y="68533"/>
                </a:lnTo>
                <a:lnTo>
                  <a:pt x="127583" y="69548"/>
                </a:lnTo>
                <a:lnTo>
                  <a:pt x="129486" y="69548"/>
                </a:lnTo>
                <a:lnTo>
                  <a:pt x="129486" y="68533"/>
                </a:lnTo>
                <a:close/>
              </a:path>
              <a:path w="358139" h="95250">
                <a:moveTo>
                  <a:pt x="114258" y="23859"/>
                </a:moveTo>
                <a:lnTo>
                  <a:pt x="97119" y="23859"/>
                </a:lnTo>
                <a:lnTo>
                  <a:pt x="95215" y="24748"/>
                </a:lnTo>
                <a:lnTo>
                  <a:pt x="92358" y="25763"/>
                </a:lnTo>
                <a:lnTo>
                  <a:pt x="90454" y="26651"/>
                </a:lnTo>
                <a:lnTo>
                  <a:pt x="86645" y="30459"/>
                </a:lnTo>
                <a:lnTo>
                  <a:pt x="84742" y="34266"/>
                </a:lnTo>
                <a:lnTo>
                  <a:pt x="83788" y="37185"/>
                </a:lnTo>
                <a:lnTo>
                  <a:pt x="83788" y="39977"/>
                </a:lnTo>
                <a:lnTo>
                  <a:pt x="92358" y="39977"/>
                </a:lnTo>
                <a:lnTo>
                  <a:pt x="92358" y="36170"/>
                </a:lnTo>
                <a:lnTo>
                  <a:pt x="93310" y="34266"/>
                </a:lnTo>
                <a:lnTo>
                  <a:pt x="96167" y="32363"/>
                </a:lnTo>
                <a:lnTo>
                  <a:pt x="98071" y="31474"/>
                </a:lnTo>
                <a:lnTo>
                  <a:pt x="100927" y="30459"/>
                </a:lnTo>
                <a:lnTo>
                  <a:pt x="122824" y="30459"/>
                </a:lnTo>
                <a:lnTo>
                  <a:pt x="121872" y="28555"/>
                </a:lnTo>
                <a:lnTo>
                  <a:pt x="119968" y="26651"/>
                </a:lnTo>
                <a:lnTo>
                  <a:pt x="118065" y="25763"/>
                </a:lnTo>
                <a:lnTo>
                  <a:pt x="116161" y="24748"/>
                </a:lnTo>
                <a:lnTo>
                  <a:pt x="114258" y="23859"/>
                </a:lnTo>
                <a:close/>
              </a:path>
              <a:path w="358139" h="95250">
                <a:moveTo>
                  <a:pt x="107595" y="22844"/>
                </a:moveTo>
                <a:lnTo>
                  <a:pt x="102836" y="22844"/>
                </a:lnTo>
                <a:lnTo>
                  <a:pt x="99975" y="23859"/>
                </a:lnTo>
                <a:lnTo>
                  <a:pt x="109499" y="23859"/>
                </a:lnTo>
                <a:lnTo>
                  <a:pt x="107595" y="22844"/>
                </a:lnTo>
                <a:close/>
              </a:path>
              <a:path w="358139" h="95250">
                <a:moveTo>
                  <a:pt x="137113" y="86682"/>
                </a:moveTo>
                <a:lnTo>
                  <a:pt x="137113" y="94297"/>
                </a:lnTo>
                <a:lnTo>
                  <a:pt x="138065" y="95185"/>
                </a:lnTo>
                <a:lnTo>
                  <a:pt x="147583" y="95185"/>
                </a:lnTo>
                <a:lnTo>
                  <a:pt x="148535" y="94297"/>
                </a:lnTo>
                <a:lnTo>
                  <a:pt x="150439" y="93281"/>
                </a:lnTo>
                <a:lnTo>
                  <a:pt x="151390" y="92393"/>
                </a:lnTo>
                <a:lnTo>
                  <a:pt x="152342" y="91378"/>
                </a:lnTo>
                <a:lnTo>
                  <a:pt x="153294" y="90489"/>
                </a:lnTo>
                <a:lnTo>
                  <a:pt x="154246" y="88585"/>
                </a:lnTo>
                <a:lnTo>
                  <a:pt x="139969" y="88585"/>
                </a:lnTo>
                <a:lnTo>
                  <a:pt x="139017" y="87570"/>
                </a:lnTo>
                <a:lnTo>
                  <a:pt x="138065" y="87570"/>
                </a:lnTo>
                <a:lnTo>
                  <a:pt x="137113" y="86682"/>
                </a:lnTo>
                <a:close/>
              </a:path>
              <a:path w="358139" h="95250">
                <a:moveTo>
                  <a:pt x="141872" y="24748"/>
                </a:moveTo>
                <a:lnTo>
                  <a:pt x="132354" y="24748"/>
                </a:lnTo>
                <a:lnTo>
                  <a:pt x="152342" y="75259"/>
                </a:lnTo>
                <a:lnTo>
                  <a:pt x="148535" y="83763"/>
                </a:lnTo>
                <a:lnTo>
                  <a:pt x="147583" y="84778"/>
                </a:lnTo>
                <a:lnTo>
                  <a:pt x="146631" y="86682"/>
                </a:lnTo>
                <a:lnTo>
                  <a:pt x="145680" y="86682"/>
                </a:lnTo>
                <a:lnTo>
                  <a:pt x="144728" y="87570"/>
                </a:lnTo>
                <a:lnTo>
                  <a:pt x="143776" y="88585"/>
                </a:lnTo>
                <a:lnTo>
                  <a:pt x="154246" y="88585"/>
                </a:lnTo>
                <a:lnTo>
                  <a:pt x="156149" y="84778"/>
                </a:lnTo>
                <a:lnTo>
                  <a:pt x="157101" y="81859"/>
                </a:lnTo>
                <a:lnTo>
                  <a:pt x="163552" y="65741"/>
                </a:lnTo>
                <a:lnTo>
                  <a:pt x="156149" y="65741"/>
                </a:lnTo>
                <a:lnTo>
                  <a:pt x="141872" y="24748"/>
                </a:lnTo>
                <a:close/>
              </a:path>
              <a:path w="358139" h="95250">
                <a:moveTo>
                  <a:pt x="179957" y="24748"/>
                </a:moveTo>
                <a:lnTo>
                  <a:pt x="170439" y="24748"/>
                </a:lnTo>
                <a:lnTo>
                  <a:pt x="156149" y="65741"/>
                </a:lnTo>
                <a:lnTo>
                  <a:pt x="163552" y="65741"/>
                </a:lnTo>
                <a:lnTo>
                  <a:pt x="179957" y="24748"/>
                </a:lnTo>
                <a:close/>
              </a:path>
              <a:path w="358139" h="95250">
                <a:moveTo>
                  <a:pt x="225656" y="4695"/>
                </a:moveTo>
                <a:lnTo>
                  <a:pt x="187572" y="4695"/>
                </a:lnTo>
                <a:lnTo>
                  <a:pt x="187572" y="75259"/>
                </a:lnTo>
                <a:lnTo>
                  <a:pt x="197090" y="75259"/>
                </a:lnTo>
                <a:lnTo>
                  <a:pt x="197090" y="46704"/>
                </a:lnTo>
                <a:lnTo>
                  <a:pt x="225656" y="46704"/>
                </a:lnTo>
                <a:lnTo>
                  <a:pt x="231367" y="44800"/>
                </a:lnTo>
                <a:lnTo>
                  <a:pt x="237087" y="39089"/>
                </a:lnTo>
                <a:lnTo>
                  <a:pt x="197090" y="39089"/>
                </a:lnTo>
                <a:lnTo>
                  <a:pt x="197090" y="13325"/>
                </a:lnTo>
                <a:lnTo>
                  <a:pt x="238104" y="13325"/>
                </a:lnTo>
                <a:lnTo>
                  <a:pt x="231367" y="6599"/>
                </a:lnTo>
                <a:lnTo>
                  <a:pt x="225656" y="4695"/>
                </a:lnTo>
                <a:close/>
              </a:path>
              <a:path w="358139" h="95250">
                <a:moveTo>
                  <a:pt x="238104" y="13325"/>
                </a:moveTo>
                <a:lnTo>
                  <a:pt x="220897" y="13325"/>
                </a:lnTo>
                <a:lnTo>
                  <a:pt x="224705" y="14214"/>
                </a:lnTo>
                <a:lnTo>
                  <a:pt x="227560" y="16118"/>
                </a:lnTo>
                <a:lnTo>
                  <a:pt x="229464" y="18148"/>
                </a:lnTo>
                <a:lnTo>
                  <a:pt x="231367" y="21956"/>
                </a:lnTo>
                <a:lnTo>
                  <a:pt x="231367" y="30459"/>
                </a:lnTo>
                <a:lnTo>
                  <a:pt x="229464" y="33378"/>
                </a:lnTo>
                <a:lnTo>
                  <a:pt x="227560" y="35282"/>
                </a:lnTo>
                <a:lnTo>
                  <a:pt x="224705" y="38074"/>
                </a:lnTo>
                <a:lnTo>
                  <a:pt x="220897" y="39089"/>
                </a:lnTo>
                <a:lnTo>
                  <a:pt x="237087" y="39089"/>
                </a:lnTo>
                <a:lnTo>
                  <a:pt x="238994" y="37185"/>
                </a:lnTo>
                <a:lnTo>
                  <a:pt x="239946" y="32363"/>
                </a:lnTo>
                <a:lnTo>
                  <a:pt x="239946" y="19037"/>
                </a:lnTo>
                <a:lnTo>
                  <a:pt x="238994" y="14214"/>
                </a:lnTo>
                <a:lnTo>
                  <a:pt x="238104" y="13325"/>
                </a:lnTo>
                <a:close/>
              </a:path>
              <a:path w="358139" h="95250">
                <a:moveTo>
                  <a:pt x="258982" y="4695"/>
                </a:moveTo>
                <a:lnTo>
                  <a:pt x="251368" y="4695"/>
                </a:lnTo>
                <a:lnTo>
                  <a:pt x="251368" y="15229"/>
                </a:lnTo>
                <a:lnTo>
                  <a:pt x="258982" y="15229"/>
                </a:lnTo>
                <a:lnTo>
                  <a:pt x="258982" y="4695"/>
                </a:lnTo>
                <a:close/>
              </a:path>
              <a:path w="358139" h="95250">
                <a:moveTo>
                  <a:pt x="258982" y="24748"/>
                </a:moveTo>
                <a:lnTo>
                  <a:pt x="251368" y="24748"/>
                </a:lnTo>
                <a:lnTo>
                  <a:pt x="251368" y="75259"/>
                </a:lnTo>
                <a:lnTo>
                  <a:pt x="258982" y="75259"/>
                </a:lnTo>
                <a:lnTo>
                  <a:pt x="258982" y="24748"/>
                </a:lnTo>
                <a:close/>
              </a:path>
              <a:path w="358139" h="95250">
                <a:moveTo>
                  <a:pt x="296115" y="22844"/>
                </a:moveTo>
                <a:lnTo>
                  <a:pt x="289452" y="22844"/>
                </a:lnTo>
                <a:lnTo>
                  <a:pt x="285645" y="23859"/>
                </a:lnTo>
                <a:lnTo>
                  <a:pt x="282790" y="25763"/>
                </a:lnTo>
                <a:lnTo>
                  <a:pt x="279934" y="26651"/>
                </a:lnTo>
                <a:lnTo>
                  <a:pt x="277079" y="28555"/>
                </a:lnTo>
                <a:lnTo>
                  <a:pt x="275175" y="31474"/>
                </a:lnTo>
                <a:lnTo>
                  <a:pt x="273272" y="33378"/>
                </a:lnTo>
                <a:lnTo>
                  <a:pt x="272320" y="36170"/>
                </a:lnTo>
                <a:lnTo>
                  <a:pt x="271368" y="39977"/>
                </a:lnTo>
                <a:lnTo>
                  <a:pt x="270404" y="42896"/>
                </a:lnTo>
                <a:lnTo>
                  <a:pt x="269452" y="46704"/>
                </a:lnTo>
                <a:lnTo>
                  <a:pt x="269452" y="54319"/>
                </a:lnTo>
                <a:lnTo>
                  <a:pt x="270404" y="58126"/>
                </a:lnTo>
                <a:lnTo>
                  <a:pt x="271368" y="60918"/>
                </a:lnTo>
                <a:lnTo>
                  <a:pt x="272320" y="63837"/>
                </a:lnTo>
                <a:lnTo>
                  <a:pt x="282790" y="74244"/>
                </a:lnTo>
                <a:lnTo>
                  <a:pt x="285645" y="76148"/>
                </a:lnTo>
                <a:lnTo>
                  <a:pt x="299922" y="76148"/>
                </a:lnTo>
                <a:lnTo>
                  <a:pt x="304681" y="74244"/>
                </a:lnTo>
                <a:lnTo>
                  <a:pt x="308501" y="71452"/>
                </a:lnTo>
                <a:lnTo>
                  <a:pt x="310405" y="69548"/>
                </a:lnTo>
                <a:lnTo>
                  <a:pt x="290404" y="69548"/>
                </a:lnTo>
                <a:lnTo>
                  <a:pt x="288501" y="68533"/>
                </a:lnTo>
                <a:lnTo>
                  <a:pt x="286597" y="67645"/>
                </a:lnTo>
                <a:lnTo>
                  <a:pt x="284693" y="66629"/>
                </a:lnTo>
                <a:lnTo>
                  <a:pt x="282790" y="64726"/>
                </a:lnTo>
                <a:lnTo>
                  <a:pt x="281838" y="63837"/>
                </a:lnTo>
                <a:lnTo>
                  <a:pt x="279934" y="60030"/>
                </a:lnTo>
                <a:lnTo>
                  <a:pt x="278983" y="57111"/>
                </a:lnTo>
                <a:lnTo>
                  <a:pt x="278983" y="55207"/>
                </a:lnTo>
                <a:lnTo>
                  <a:pt x="278031" y="53303"/>
                </a:lnTo>
                <a:lnTo>
                  <a:pt x="278031" y="47592"/>
                </a:lnTo>
                <a:lnTo>
                  <a:pt x="278983" y="45689"/>
                </a:lnTo>
                <a:lnTo>
                  <a:pt x="278983" y="42896"/>
                </a:lnTo>
                <a:lnTo>
                  <a:pt x="291356" y="30459"/>
                </a:lnTo>
                <a:lnTo>
                  <a:pt x="312308" y="30459"/>
                </a:lnTo>
                <a:lnTo>
                  <a:pt x="310405" y="28555"/>
                </a:lnTo>
                <a:lnTo>
                  <a:pt x="308501" y="27667"/>
                </a:lnTo>
                <a:lnTo>
                  <a:pt x="306598" y="25763"/>
                </a:lnTo>
                <a:lnTo>
                  <a:pt x="303729" y="24748"/>
                </a:lnTo>
                <a:lnTo>
                  <a:pt x="301826" y="24748"/>
                </a:lnTo>
                <a:lnTo>
                  <a:pt x="298970" y="23859"/>
                </a:lnTo>
                <a:lnTo>
                  <a:pt x="296115" y="22844"/>
                </a:lnTo>
                <a:close/>
              </a:path>
              <a:path w="358139" h="95250">
                <a:moveTo>
                  <a:pt x="316116" y="57111"/>
                </a:moveTo>
                <a:lnTo>
                  <a:pt x="307549" y="57111"/>
                </a:lnTo>
                <a:lnTo>
                  <a:pt x="306598" y="60918"/>
                </a:lnTo>
                <a:lnTo>
                  <a:pt x="305646" y="63837"/>
                </a:lnTo>
                <a:lnTo>
                  <a:pt x="302778" y="65741"/>
                </a:lnTo>
                <a:lnTo>
                  <a:pt x="300874" y="67645"/>
                </a:lnTo>
                <a:lnTo>
                  <a:pt x="297067" y="69548"/>
                </a:lnTo>
                <a:lnTo>
                  <a:pt x="310405" y="69548"/>
                </a:lnTo>
                <a:lnTo>
                  <a:pt x="312308" y="67645"/>
                </a:lnTo>
                <a:lnTo>
                  <a:pt x="315164" y="62822"/>
                </a:lnTo>
                <a:lnTo>
                  <a:pt x="316116" y="57111"/>
                </a:lnTo>
                <a:close/>
              </a:path>
              <a:path w="358139" h="95250">
                <a:moveTo>
                  <a:pt x="312308" y="30459"/>
                </a:moveTo>
                <a:lnTo>
                  <a:pt x="298019" y="30459"/>
                </a:lnTo>
                <a:lnTo>
                  <a:pt x="300874" y="31474"/>
                </a:lnTo>
                <a:lnTo>
                  <a:pt x="306598" y="37185"/>
                </a:lnTo>
                <a:lnTo>
                  <a:pt x="306598" y="40993"/>
                </a:lnTo>
                <a:lnTo>
                  <a:pt x="315164" y="40993"/>
                </a:lnTo>
                <a:lnTo>
                  <a:pt x="315164" y="38074"/>
                </a:lnTo>
                <a:lnTo>
                  <a:pt x="314212" y="35282"/>
                </a:lnTo>
                <a:lnTo>
                  <a:pt x="313260" y="33378"/>
                </a:lnTo>
                <a:lnTo>
                  <a:pt x="312308" y="30459"/>
                </a:lnTo>
                <a:close/>
              </a:path>
              <a:path w="358139" h="95250">
                <a:moveTo>
                  <a:pt x="341827" y="0"/>
                </a:moveTo>
                <a:lnTo>
                  <a:pt x="336103" y="0"/>
                </a:lnTo>
                <a:lnTo>
                  <a:pt x="334200" y="888"/>
                </a:lnTo>
                <a:lnTo>
                  <a:pt x="331344" y="1903"/>
                </a:lnTo>
                <a:lnTo>
                  <a:pt x="320875" y="14214"/>
                </a:lnTo>
                <a:lnTo>
                  <a:pt x="319923" y="16118"/>
                </a:lnTo>
                <a:lnTo>
                  <a:pt x="319923" y="21956"/>
                </a:lnTo>
                <a:lnTo>
                  <a:pt x="320875" y="24748"/>
                </a:lnTo>
                <a:lnTo>
                  <a:pt x="334200" y="37185"/>
                </a:lnTo>
                <a:lnTo>
                  <a:pt x="336103" y="38074"/>
                </a:lnTo>
                <a:lnTo>
                  <a:pt x="341827" y="38074"/>
                </a:lnTo>
                <a:lnTo>
                  <a:pt x="344682" y="37185"/>
                </a:lnTo>
                <a:lnTo>
                  <a:pt x="346586" y="36170"/>
                </a:lnTo>
                <a:lnTo>
                  <a:pt x="348489" y="35282"/>
                </a:lnTo>
                <a:lnTo>
                  <a:pt x="335152" y="35282"/>
                </a:lnTo>
                <a:lnTo>
                  <a:pt x="333248" y="34266"/>
                </a:lnTo>
                <a:lnTo>
                  <a:pt x="331344" y="33378"/>
                </a:lnTo>
                <a:lnTo>
                  <a:pt x="329441" y="32363"/>
                </a:lnTo>
                <a:lnTo>
                  <a:pt x="327537" y="30459"/>
                </a:lnTo>
                <a:lnTo>
                  <a:pt x="326585" y="29570"/>
                </a:lnTo>
                <a:lnTo>
                  <a:pt x="323730" y="23859"/>
                </a:lnTo>
                <a:lnTo>
                  <a:pt x="323730" y="14214"/>
                </a:lnTo>
                <a:lnTo>
                  <a:pt x="326585" y="8503"/>
                </a:lnTo>
                <a:lnTo>
                  <a:pt x="327537" y="7614"/>
                </a:lnTo>
                <a:lnTo>
                  <a:pt x="329441" y="5711"/>
                </a:lnTo>
                <a:lnTo>
                  <a:pt x="331344" y="4695"/>
                </a:lnTo>
                <a:lnTo>
                  <a:pt x="333248" y="3807"/>
                </a:lnTo>
                <a:lnTo>
                  <a:pt x="335152" y="3807"/>
                </a:lnTo>
                <a:lnTo>
                  <a:pt x="337055" y="2792"/>
                </a:lnTo>
                <a:lnTo>
                  <a:pt x="348489" y="2792"/>
                </a:lnTo>
                <a:lnTo>
                  <a:pt x="346586" y="1903"/>
                </a:lnTo>
                <a:lnTo>
                  <a:pt x="344682" y="888"/>
                </a:lnTo>
                <a:lnTo>
                  <a:pt x="341827" y="0"/>
                </a:lnTo>
                <a:close/>
              </a:path>
              <a:path w="358139" h="95250">
                <a:moveTo>
                  <a:pt x="348489" y="2792"/>
                </a:moveTo>
                <a:lnTo>
                  <a:pt x="341827" y="2792"/>
                </a:lnTo>
                <a:lnTo>
                  <a:pt x="343730" y="3807"/>
                </a:lnTo>
                <a:lnTo>
                  <a:pt x="345634" y="3807"/>
                </a:lnTo>
                <a:lnTo>
                  <a:pt x="347538" y="4695"/>
                </a:lnTo>
                <a:lnTo>
                  <a:pt x="348489" y="5711"/>
                </a:lnTo>
                <a:lnTo>
                  <a:pt x="350393" y="7614"/>
                </a:lnTo>
                <a:lnTo>
                  <a:pt x="351345" y="8503"/>
                </a:lnTo>
                <a:lnTo>
                  <a:pt x="354200" y="14214"/>
                </a:lnTo>
                <a:lnTo>
                  <a:pt x="355152" y="17133"/>
                </a:lnTo>
                <a:lnTo>
                  <a:pt x="355152" y="20940"/>
                </a:lnTo>
                <a:lnTo>
                  <a:pt x="354200" y="23859"/>
                </a:lnTo>
                <a:lnTo>
                  <a:pt x="351345" y="29570"/>
                </a:lnTo>
                <a:lnTo>
                  <a:pt x="350393" y="30459"/>
                </a:lnTo>
                <a:lnTo>
                  <a:pt x="348489" y="32363"/>
                </a:lnTo>
                <a:lnTo>
                  <a:pt x="347538" y="33378"/>
                </a:lnTo>
                <a:lnTo>
                  <a:pt x="345634" y="34266"/>
                </a:lnTo>
                <a:lnTo>
                  <a:pt x="343730" y="35282"/>
                </a:lnTo>
                <a:lnTo>
                  <a:pt x="348489" y="35282"/>
                </a:lnTo>
                <a:lnTo>
                  <a:pt x="350393" y="34266"/>
                </a:lnTo>
                <a:lnTo>
                  <a:pt x="356104" y="28555"/>
                </a:lnTo>
                <a:lnTo>
                  <a:pt x="358007" y="24748"/>
                </a:lnTo>
                <a:lnTo>
                  <a:pt x="358007" y="14214"/>
                </a:lnTo>
                <a:lnTo>
                  <a:pt x="357056" y="11422"/>
                </a:lnTo>
                <a:lnTo>
                  <a:pt x="356104" y="9518"/>
                </a:lnTo>
                <a:lnTo>
                  <a:pt x="350393" y="3807"/>
                </a:lnTo>
                <a:lnTo>
                  <a:pt x="348489" y="2792"/>
                </a:lnTo>
                <a:close/>
              </a:path>
              <a:path w="358139" h="95250">
                <a:moveTo>
                  <a:pt x="342779" y="7614"/>
                </a:moveTo>
                <a:lnTo>
                  <a:pt x="331344" y="7614"/>
                </a:lnTo>
                <a:lnTo>
                  <a:pt x="331344" y="30459"/>
                </a:lnTo>
                <a:lnTo>
                  <a:pt x="335152" y="30459"/>
                </a:lnTo>
                <a:lnTo>
                  <a:pt x="335152" y="20940"/>
                </a:lnTo>
                <a:lnTo>
                  <a:pt x="342396" y="20940"/>
                </a:lnTo>
                <a:lnTo>
                  <a:pt x="341827" y="20052"/>
                </a:lnTo>
                <a:lnTo>
                  <a:pt x="345634" y="20052"/>
                </a:lnTo>
                <a:lnTo>
                  <a:pt x="346586" y="19037"/>
                </a:lnTo>
                <a:lnTo>
                  <a:pt x="347538" y="18148"/>
                </a:lnTo>
                <a:lnTo>
                  <a:pt x="335152" y="18148"/>
                </a:lnTo>
                <a:lnTo>
                  <a:pt x="335152" y="10406"/>
                </a:lnTo>
                <a:lnTo>
                  <a:pt x="347538" y="10406"/>
                </a:lnTo>
                <a:lnTo>
                  <a:pt x="346586" y="9518"/>
                </a:lnTo>
                <a:lnTo>
                  <a:pt x="344682" y="8503"/>
                </a:lnTo>
                <a:lnTo>
                  <a:pt x="342779" y="7614"/>
                </a:lnTo>
                <a:close/>
              </a:path>
              <a:path w="358139" h="95250">
                <a:moveTo>
                  <a:pt x="342396" y="20940"/>
                </a:moveTo>
                <a:lnTo>
                  <a:pt x="338959" y="20940"/>
                </a:lnTo>
                <a:lnTo>
                  <a:pt x="344682" y="30459"/>
                </a:lnTo>
                <a:lnTo>
                  <a:pt x="348489" y="30459"/>
                </a:lnTo>
                <a:lnTo>
                  <a:pt x="342396" y="20940"/>
                </a:lnTo>
                <a:close/>
              </a:path>
              <a:path w="358139" h="95250">
                <a:moveTo>
                  <a:pt x="347538" y="10406"/>
                </a:moveTo>
                <a:lnTo>
                  <a:pt x="341827" y="10406"/>
                </a:lnTo>
                <a:lnTo>
                  <a:pt x="341827" y="11422"/>
                </a:lnTo>
                <a:lnTo>
                  <a:pt x="343730" y="11422"/>
                </a:lnTo>
                <a:lnTo>
                  <a:pt x="343730" y="12310"/>
                </a:lnTo>
                <a:lnTo>
                  <a:pt x="344682" y="12310"/>
                </a:lnTo>
                <a:lnTo>
                  <a:pt x="344682" y="16118"/>
                </a:lnTo>
                <a:lnTo>
                  <a:pt x="343730" y="16118"/>
                </a:lnTo>
                <a:lnTo>
                  <a:pt x="343730" y="17133"/>
                </a:lnTo>
                <a:lnTo>
                  <a:pt x="342779" y="17133"/>
                </a:lnTo>
                <a:lnTo>
                  <a:pt x="341827" y="18148"/>
                </a:lnTo>
                <a:lnTo>
                  <a:pt x="347538" y="18148"/>
                </a:lnTo>
                <a:lnTo>
                  <a:pt x="348489" y="16118"/>
                </a:lnTo>
                <a:lnTo>
                  <a:pt x="348489" y="12310"/>
                </a:lnTo>
                <a:lnTo>
                  <a:pt x="347538" y="104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5"/>
              </a:rPr>
              <a:t>www.nfhs.org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67079"/>
            <a:ext cx="2192655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RULE</a:t>
            </a:r>
            <a:r>
              <a:rPr spc="-75" dirty="0"/>
              <a:t> </a:t>
            </a:r>
            <a:r>
              <a:rPr spc="-5" dirty="0"/>
              <a:t>8-3-6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354570" cy="3992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u="heavy" spc="-45" dirty="0">
                <a:solidFill>
                  <a:srgbClr val="414A55"/>
                </a:solidFill>
                <a:latin typeface="Calibri"/>
                <a:cs typeface="Calibri"/>
              </a:rPr>
              <a:t>ART.6.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. . .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When a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plate umpire hinders,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impedes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or  </a:t>
            </a:r>
            <a:r>
              <a:rPr sz="2600" u="heavy" spc="-15" dirty="0">
                <a:solidFill>
                  <a:srgbClr val="414A55"/>
                </a:solidFill>
                <a:latin typeface="Calibri"/>
                <a:cs typeface="Calibri"/>
              </a:rPr>
              <a:t>prevents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catcher's throw attempting to </a:t>
            </a:r>
            <a:r>
              <a:rPr sz="2600" u="heavy" spc="-15" dirty="0">
                <a:solidFill>
                  <a:srgbClr val="414A55"/>
                </a:solidFill>
                <a:latin typeface="Calibri"/>
                <a:cs typeface="Calibri"/>
              </a:rPr>
              <a:t>prevent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a 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stolen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base or </a:t>
            </a:r>
            <a:r>
              <a:rPr sz="2600" u="heavy" spc="-15" dirty="0">
                <a:solidFill>
                  <a:srgbClr val="414A55"/>
                </a:solidFill>
                <a:latin typeface="Calibri"/>
                <a:cs typeface="Calibri"/>
              </a:rPr>
              <a:t>retire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a runner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on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u="heavy" spc="-20" dirty="0">
                <a:solidFill>
                  <a:srgbClr val="414A55"/>
                </a:solidFill>
                <a:latin typeface="Calibri"/>
                <a:cs typeface="Calibri"/>
              </a:rPr>
              <a:t>pickoff </a:t>
            </a:r>
            <a:r>
              <a:rPr sz="2600" u="heavy" spc="-50" dirty="0">
                <a:solidFill>
                  <a:srgbClr val="414A55"/>
                </a:solidFill>
                <a:latin typeface="Calibri"/>
                <a:cs typeface="Calibri"/>
              </a:rPr>
              <a:t>play,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if an 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out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is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not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made </a:t>
            </a:r>
            <a:r>
              <a:rPr sz="2600" u="heavy" spc="-15" dirty="0">
                <a:solidFill>
                  <a:srgbClr val="414A55"/>
                </a:solidFill>
                <a:latin typeface="Calibri"/>
                <a:cs typeface="Calibri"/>
              </a:rPr>
              <a:t>at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the end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of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catcher's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initial  </a:t>
            </a:r>
            <a:r>
              <a:rPr sz="2600" u="heavy" spc="-45" dirty="0">
                <a:solidFill>
                  <a:srgbClr val="414A55"/>
                </a:solidFill>
                <a:latin typeface="Calibri"/>
                <a:cs typeface="Calibri"/>
              </a:rPr>
              <a:t>throw,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ball shall be dead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and all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runners shall 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return </a:t>
            </a:r>
            <a:r>
              <a:rPr sz="2600" u="heavy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bases occupied </a:t>
            </a:r>
            <a:r>
              <a:rPr sz="2600" u="heavy" spc="-15" dirty="0">
                <a:solidFill>
                  <a:srgbClr val="414A55"/>
                </a:solidFill>
                <a:latin typeface="Calibri"/>
                <a:cs typeface="Calibri"/>
              </a:rPr>
              <a:t>at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the time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of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600" u="heavy" spc="-15" dirty="0">
                <a:solidFill>
                  <a:srgbClr val="414A55"/>
                </a:solidFill>
                <a:latin typeface="Calibri"/>
                <a:cs typeface="Calibri"/>
              </a:rPr>
              <a:t>interference.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14A55"/>
              </a:buClr>
              <a:buFont typeface="Wingdings"/>
              <a:buChar char=""/>
            </a:pPr>
            <a:endParaRPr sz="2700">
              <a:latin typeface="Times New Roman"/>
              <a:cs typeface="Times New Roman"/>
            </a:endParaRPr>
          </a:p>
          <a:p>
            <a:pPr marL="355600" marR="13017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Rationale: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This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rule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changes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provides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rules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support  that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was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missing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from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rules</a:t>
            </a:r>
            <a:r>
              <a:rPr sz="2600" spc="-9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book.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67079"/>
            <a:ext cx="2360930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RULE</a:t>
            </a:r>
            <a:r>
              <a:rPr spc="-70" dirty="0"/>
              <a:t> </a:t>
            </a:r>
            <a:r>
              <a:rPr spc="-5" dirty="0"/>
              <a:t>8-4-2</a:t>
            </a:r>
            <a:r>
              <a:rPr sz="2800" spc="-5" dirty="0"/>
              <a:t>S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5910580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s.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is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physically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assisted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by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coach.</a:t>
            </a:r>
            <a:r>
              <a:rPr sz="2600" u="heavy" spc="-10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(3-2-2)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9067" y="5185409"/>
            <a:ext cx="7475220" cy="1218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Rationale: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This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rule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supports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action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taken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in Rule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3-2-2 Penalty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regarding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coaches’ conduct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with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assisting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base</a:t>
            </a:r>
            <a:r>
              <a:rPr sz="2600" spc="-5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40" dirty="0">
                <a:solidFill>
                  <a:srgbClr val="414A55"/>
                </a:solidFill>
                <a:latin typeface="Calibri"/>
                <a:cs typeface="Calibri"/>
              </a:rPr>
              <a:t>runner.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13503"/>
            <a:ext cx="9144000" cy="2444750"/>
          </a:xfrm>
          <a:custGeom>
            <a:avLst/>
            <a:gdLst/>
            <a:ahLst/>
            <a:cxnLst/>
            <a:rect l="l" t="t" r="r" b="b"/>
            <a:pathLst>
              <a:path w="9144000" h="2444750">
                <a:moveTo>
                  <a:pt x="9144000" y="2444493"/>
                </a:moveTo>
                <a:lnTo>
                  <a:pt x="9144000" y="0"/>
                </a:lnTo>
                <a:lnTo>
                  <a:pt x="0" y="0"/>
                </a:lnTo>
                <a:lnTo>
                  <a:pt x="0" y="2444493"/>
                </a:lnTo>
                <a:lnTo>
                  <a:pt x="9144000" y="2444493"/>
                </a:lnTo>
                <a:close/>
              </a:path>
            </a:pathLst>
          </a:custGeom>
          <a:solidFill>
            <a:srgbClr val="003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10255"/>
            <a:ext cx="9144000" cy="1609725"/>
          </a:xfrm>
          <a:custGeom>
            <a:avLst/>
            <a:gdLst/>
            <a:ahLst/>
            <a:cxnLst/>
            <a:rect l="l" t="t" r="r" b="b"/>
            <a:pathLst>
              <a:path w="9144000" h="1609725">
                <a:moveTo>
                  <a:pt x="0" y="1609344"/>
                </a:moveTo>
                <a:lnTo>
                  <a:pt x="9144000" y="1609344"/>
                </a:lnTo>
                <a:lnTo>
                  <a:pt x="9144000" y="0"/>
                </a:lnTo>
                <a:lnTo>
                  <a:pt x="0" y="0"/>
                </a:lnTo>
                <a:lnTo>
                  <a:pt x="0" y="1609344"/>
                </a:lnTo>
                <a:close/>
              </a:path>
            </a:pathLst>
          </a:custGeom>
          <a:solidFill>
            <a:srgbClr val="414A55">
              <a:alpha val="9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37347" y="4649723"/>
            <a:ext cx="762000" cy="1112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1116" y="4308475"/>
            <a:ext cx="5022850" cy="112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95"/>
              </a:lnSpc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NFHS UMPIRE</a:t>
            </a:r>
            <a:r>
              <a:rPr sz="4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MANUAL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4295"/>
              </a:lnSpc>
            </a:pP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3"/>
              </a:rPr>
              <a:t>www.nfhs.org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47977" y="78867"/>
            <a:ext cx="16427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FFFFFF"/>
                </a:solidFill>
                <a:latin typeface="Calibri"/>
                <a:cs typeface="Calibri"/>
              </a:rPr>
              <a:t>Manual</a:t>
            </a:r>
            <a:r>
              <a:rPr sz="2000" b="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4794" y="525653"/>
            <a:ext cx="4898390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75"/>
              </a:lnSpc>
            </a:pPr>
            <a:r>
              <a:rPr sz="3800" b="1" dirty="0">
                <a:solidFill>
                  <a:srgbClr val="1F487C"/>
                </a:solidFill>
                <a:latin typeface="Calibri"/>
                <a:cs typeface="Calibri"/>
              </a:rPr>
              <a:t>NEW UMPIRE’S</a:t>
            </a:r>
            <a:r>
              <a:rPr sz="3800" b="1" spc="-8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800" b="1" dirty="0">
                <a:solidFill>
                  <a:srgbClr val="1F487C"/>
                </a:solidFill>
                <a:latin typeface="Calibri"/>
                <a:cs typeface="Calibri"/>
              </a:rPr>
              <a:t>SIGNAL</a:t>
            </a:r>
            <a:endParaRPr sz="3800">
              <a:latin typeface="Calibri"/>
              <a:cs typeface="Calibri"/>
            </a:endParaRPr>
          </a:p>
          <a:p>
            <a:pPr marL="12700">
              <a:lnSpc>
                <a:spcPts val="4175"/>
              </a:lnSpc>
            </a:pPr>
            <a:r>
              <a:rPr sz="3800" b="1" spc="-5" dirty="0">
                <a:solidFill>
                  <a:srgbClr val="1F487C"/>
                </a:solidFill>
                <a:latin typeface="Calibri"/>
                <a:cs typeface="Calibri"/>
              </a:rPr>
              <a:t>DOUBLE </a:t>
            </a:r>
            <a:r>
              <a:rPr sz="3800" b="1" spc="-60" dirty="0">
                <a:solidFill>
                  <a:srgbClr val="1F487C"/>
                </a:solidFill>
                <a:latin typeface="Calibri"/>
                <a:cs typeface="Calibri"/>
              </a:rPr>
              <a:t>TAG-UP</a:t>
            </a:r>
            <a:r>
              <a:rPr sz="3800" b="1" spc="-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800" b="1" dirty="0">
                <a:solidFill>
                  <a:srgbClr val="1F487C"/>
                </a:solidFill>
                <a:latin typeface="Calibri"/>
                <a:cs typeface="Calibri"/>
              </a:rPr>
              <a:t>SIGNAL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26179" y="2069592"/>
            <a:ext cx="2624328" cy="417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5"/>
              </a:rPr>
              <a:t>www.nfhs.org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47977" y="78867"/>
            <a:ext cx="16427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Manual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25653"/>
            <a:ext cx="5935980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75"/>
              </a:lnSpc>
            </a:pPr>
            <a:r>
              <a:rPr dirty="0"/>
              <a:t>NEW UMPIRE’S SIGNAL –</a:t>
            </a:r>
            <a:r>
              <a:rPr spc="-90"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ts val="4175"/>
              </a:lnSpc>
            </a:pPr>
            <a:r>
              <a:rPr spc="-5" dirty="0"/>
              <a:t>DOUBLE </a:t>
            </a:r>
            <a:r>
              <a:rPr spc="-60" dirty="0"/>
              <a:t>TAG-UP</a:t>
            </a:r>
            <a:r>
              <a:rPr spc="-50" dirty="0"/>
              <a:t> </a:t>
            </a:r>
            <a:r>
              <a:rPr dirty="0"/>
              <a:t>SIGNAL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548880" cy="2407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“Double </a:t>
            </a:r>
            <a:r>
              <a:rPr sz="2600" spc="-35" dirty="0">
                <a:solidFill>
                  <a:srgbClr val="414A55"/>
                </a:solidFill>
                <a:latin typeface="Calibri"/>
                <a:cs typeface="Calibri"/>
              </a:rPr>
              <a:t>Tag-Up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Signal” is one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that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umpires  give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one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another when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there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are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runners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on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first 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second base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with less than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two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outs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indicate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that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plate umpire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will </a:t>
            </a:r>
            <a:r>
              <a:rPr sz="2600" spc="-30" dirty="0">
                <a:solidFill>
                  <a:srgbClr val="414A55"/>
                </a:solidFill>
                <a:latin typeface="Calibri"/>
                <a:cs typeface="Calibri"/>
              </a:rPr>
              <a:t>take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any play at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third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base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involving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runner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on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second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base should 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tag-up 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5" dirty="0">
                <a:solidFill>
                  <a:srgbClr val="414A55"/>
                </a:solidFill>
                <a:latin typeface="Calibri"/>
                <a:cs typeface="Calibri"/>
              </a:rPr>
              <a:t>try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</a:t>
            </a:r>
            <a:r>
              <a:rPr sz="2600" spc="-9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advance.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9067" y="5581700"/>
            <a:ext cx="7346315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Rationale: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Better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communication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between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umpires.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47977" y="78867"/>
            <a:ext cx="16427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Manual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25653"/>
            <a:ext cx="7250430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75"/>
              </a:lnSpc>
            </a:pPr>
            <a:r>
              <a:rPr spc="-5" dirty="0"/>
              <a:t>CHANGING </a:t>
            </a:r>
            <a:r>
              <a:rPr spc="-30" dirty="0"/>
              <a:t>DESIGNATION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65" dirty="0"/>
              <a:t>PLATE</a:t>
            </a:r>
          </a:p>
          <a:p>
            <a:pPr marL="12700">
              <a:lnSpc>
                <a:spcPts val="4175"/>
              </a:lnSpc>
            </a:pPr>
            <a:r>
              <a:rPr dirty="0"/>
              <a:t>UMPIRE AND </a:t>
            </a:r>
            <a:r>
              <a:rPr spc="-20" dirty="0"/>
              <a:t>OTHER </a:t>
            </a:r>
            <a:r>
              <a:rPr spc="-10" dirty="0"/>
              <a:t>BASE</a:t>
            </a:r>
            <a:r>
              <a:rPr spc="-75" dirty="0"/>
              <a:t> </a:t>
            </a:r>
            <a:r>
              <a:rPr spc="-5" dirty="0"/>
              <a:t>UMPIRES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684770" cy="280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1529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In a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2-man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system,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nomenclature of identifying 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plate umpire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has been changed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to Plate Umpire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(PU),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U1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now represents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first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base</a:t>
            </a:r>
            <a:r>
              <a:rPr sz="2600" spc="-9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umpire.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14A55"/>
              </a:buClr>
              <a:buFont typeface="Wingdings"/>
              <a:buChar char=""/>
            </a:pPr>
            <a:endParaRPr sz="27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In a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3-man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system,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plate umpire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has been changed 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Plate Umpire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(PU),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U1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now represents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first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umpire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U2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represents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third base</a:t>
            </a:r>
            <a:r>
              <a:rPr sz="2600" spc="-10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umpire.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47977" y="78867"/>
            <a:ext cx="16427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Manual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25653"/>
            <a:ext cx="7250430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75"/>
              </a:lnSpc>
            </a:pPr>
            <a:r>
              <a:rPr spc="-5" dirty="0"/>
              <a:t>CHANGING </a:t>
            </a:r>
            <a:r>
              <a:rPr spc="-30" dirty="0"/>
              <a:t>DESIGNATION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65" dirty="0"/>
              <a:t>PLATE</a:t>
            </a:r>
          </a:p>
          <a:p>
            <a:pPr marL="12700">
              <a:lnSpc>
                <a:spcPts val="4175"/>
              </a:lnSpc>
            </a:pPr>
            <a:r>
              <a:rPr dirty="0"/>
              <a:t>UMPIRE AND </a:t>
            </a:r>
            <a:r>
              <a:rPr spc="-20" dirty="0"/>
              <a:t>OTHER </a:t>
            </a:r>
            <a:r>
              <a:rPr spc="-10" dirty="0"/>
              <a:t>BASE</a:t>
            </a:r>
            <a:r>
              <a:rPr spc="-75" dirty="0"/>
              <a:t> </a:t>
            </a:r>
            <a:r>
              <a:rPr spc="-5" dirty="0"/>
              <a:t>UMPIRES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678420" cy="161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In a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4-man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system,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plate umpire would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be 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recognized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as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PU,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U1 now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represents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first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base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umpire,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U2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represents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second base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umpire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</a:t>
            </a:r>
            <a:r>
              <a:rPr sz="2600" spc="-12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U3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would represent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third base</a:t>
            </a:r>
            <a:r>
              <a:rPr sz="2600" spc="-8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umpire.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9067" y="5185409"/>
            <a:ext cx="7133590" cy="822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Rationale: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Clarification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consistency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with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other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codes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teaching/camp</a:t>
            </a:r>
            <a:r>
              <a:rPr sz="2600" spc="-11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curriculum.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67079"/>
            <a:ext cx="2626360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RULE</a:t>
            </a:r>
            <a:r>
              <a:rPr spc="-65" dirty="0"/>
              <a:t> </a:t>
            </a:r>
            <a:r>
              <a:rPr spc="-5" dirty="0"/>
              <a:t>2-32-2</a:t>
            </a:r>
            <a:r>
              <a:rPr sz="2800" spc="-5" dirty="0"/>
              <a:t>C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622540" cy="320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65" dirty="0">
                <a:solidFill>
                  <a:srgbClr val="414A55"/>
                </a:solidFill>
                <a:latin typeface="Calibri"/>
                <a:cs typeface="Calibri"/>
              </a:rPr>
              <a:t>ART.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2. . .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slide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illegal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if: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Sub-articles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a-b remain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spc="-9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same.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1946910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c. </a:t>
            </a:r>
            <a:r>
              <a:rPr sz="2600" u="heavy" spc="-20" dirty="0">
                <a:solidFill>
                  <a:srgbClr val="414A55"/>
                </a:solidFill>
                <a:latin typeface="Calibri"/>
                <a:cs typeface="Calibri"/>
              </a:rPr>
              <a:t>except </a:t>
            </a:r>
            <a:r>
              <a:rPr sz="2600" u="heavy" spc="-15" dirty="0">
                <a:solidFill>
                  <a:srgbClr val="414A55"/>
                </a:solidFill>
                <a:latin typeface="Calibri"/>
                <a:cs typeface="Calibri"/>
              </a:rPr>
              <a:t>at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home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plate,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the runner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goes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beyond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base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and then </a:t>
            </a:r>
            <a:r>
              <a:rPr sz="2600" u="heavy" spc="-20" dirty="0">
                <a:solidFill>
                  <a:srgbClr val="414A55"/>
                </a:solidFill>
                <a:latin typeface="Calibri"/>
                <a:cs typeface="Calibri"/>
              </a:rPr>
              <a:t>makes </a:t>
            </a:r>
            <a:r>
              <a:rPr sz="2600" u="heavy" spc="-15" dirty="0">
                <a:solidFill>
                  <a:srgbClr val="414A55"/>
                </a:solidFill>
                <a:latin typeface="Calibri"/>
                <a:cs typeface="Calibri"/>
              </a:rPr>
              <a:t>contact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with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or </a:t>
            </a:r>
            <a:r>
              <a:rPr sz="2600" u="heavy" spc="-15" dirty="0">
                <a:solidFill>
                  <a:srgbClr val="414A55"/>
                </a:solidFill>
                <a:latin typeface="Calibri"/>
                <a:cs typeface="Calibri"/>
              </a:rPr>
              <a:t>alters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u="heavy" spc="-15" dirty="0">
                <a:solidFill>
                  <a:srgbClr val="414A55"/>
                </a:solidFill>
                <a:latin typeface="Calibri"/>
                <a:cs typeface="Calibri"/>
              </a:rPr>
              <a:t>play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of 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u="heavy" spc="-35" dirty="0">
                <a:solidFill>
                  <a:srgbClr val="414A55"/>
                </a:solidFill>
                <a:latin typeface="Calibri"/>
                <a:cs typeface="Calibri"/>
              </a:rPr>
              <a:t>fielder.	</a:t>
            </a:r>
            <a:r>
              <a:rPr sz="2600" u="heavy" spc="-30" dirty="0">
                <a:solidFill>
                  <a:srgbClr val="414A55"/>
                </a:solidFill>
                <a:latin typeface="Calibri"/>
                <a:cs typeface="Calibri"/>
              </a:rPr>
              <a:t>At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home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plate,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it is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permissible</a:t>
            </a:r>
            <a:r>
              <a:rPr sz="2600" u="heavy" spc="-5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u="heavy" spc="-25" dirty="0">
                <a:solidFill>
                  <a:srgbClr val="414A55"/>
                </a:solidFill>
                <a:latin typeface="Calibri"/>
                <a:cs typeface="Calibri"/>
              </a:rPr>
              <a:t>for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slider’s momentum </a:t>
            </a:r>
            <a:r>
              <a:rPr sz="2600" u="heavy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carry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him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through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plate </a:t>
            </a:r>
            <a:r>
              <a:rPr sz="2600" u="heavy" dirty="0">
                <a:solidFill>
                  <a:srgbClr val="414A55"/>
                </a:solidFill>
                <a:latin typeface="Calibri"/>
                <a:cs typeface="Calibri"/>
              </a:rPr>
              <a:t>in  the </a:t>
            </a:r>
            <a:r>
              <a:rPr sz="2600" u="heavy" spc="-5" dirty="0">
                <a:solidFill>
                  <a:srgbClr val="414A55"/>
                </a:solidFill>
                <a:latin typeface="Calibri"/>
                <a:cs typeface="Calibri"/>
              </a:rPr>
              <a:t>baseline</a:t>
            </a:r>
            <a:r>
              <a:rPr sz="2600" u="heavy" spc="-8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extended.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Sub-articles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d-f remain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spc="-10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same.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13503"/>
            <a:ext cx="9144000" cy="2444750"/>
          </a:xfrm>
          <a:custGeom>
            <a:avLst/>
            <a:gdLst/>
            <a:ahLst/>
            <a:cxnLst/>
            <a:rect l="l" t="t" r="r" b="b"/>
            <a:pathLst>
              <a:path w="9144000" h="2444750">
                <a:moveTo>
                  <a:pt x="9144000" y="2444493"/>
                </a:moveTo>
                <a:lnTo>
                  <a:pt x="9144000" y="0"/>
                </a:lnTo>
                <a:lnTo>
                  <a:pt x="0" y="0"/>
                </a:lnTo>
                <a:lnTo>
                  <a:pt x="0" y="2444493"/>
                </a:lnTo>
                <a:lnTo>
                  <a:pt x="9144000" y="2444493"/>
                </a:lnTo>
                <a:close/>
              </a:path>
            </a:pathLst>
          </a:custGeom>
          <a:solidFill>
            <a:srgbClr val="003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10255"/>
            <a:ext cx="9144000" cy="1609725"/>
          </a:xfrm>
          <a:custGeom>
            <a:avLst/>
            <a:gdLst/>
            <a:ahLst/>
            <a:cxnLst/>
            <a:rect l="l" t="t" r="r" b="b"/>
            <a:pathLst>
              <a:path w="9144000" h="1609725">
                <a:moveTo>
                  <a:pt x="0" y="1609344"/>
                </a:moveTo>
                <a:lnTo>
                  <a:pt x="9144000" y="1609344"/>
                </a:lnTo>
                <a:lnTo>
                  <a:pt x="9144000" y="0"/>
                </a:lnTo>
                <a:lnTo>
                  <a:pt x="0" y="0"/>
                </a:lnTo>
                <a:lnTo>
                  <a:pt x="0" y="1609344"/>
                </a:lnTo>
                <a:close/>
              </a:path>
            </a:pathLst>
          </a:custGeom>
          <a:solidFill>
            <a:srgbClr val="414A55">
              <a:alpha val="9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37347" y="4649723"/>
            <a:ext cx="762000" cy="1112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1116" y="4308475"/>
            <a:ext cx="5734685" cy="112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95"/>
              </a:lnSpc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NFHS 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BASEBALL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POINTS</a:t>
            </a:r>
            <a:r>
              <a:rPr sz="4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4295"/>
              </a:lnSpc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EMPHASIS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3"/>
              </a:rPr>
              <a:t>www.nfhs.org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8211" y="78867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Points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Emphasis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41679"/>
            <a:ext cx="3503929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BALL</a:t>
            </a:r>
            <a:r>
              <a:rPr sz="4000" spc="-85" dirty="0"/>
              <a:t> </a:t>
            </a:r>
            <a:r>
              <a:rPr sz="4000" spc="-5" dirty="0"/>
              <a:t>MARKINGS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179067" y="2012060"/>
            <a:ext cx="3481704" cy="3444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All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baseballs used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in 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interscholastic  </a:t>
            </a:r>
            <a:r>
              <a:rPr sz="2800" spc="-20" dirty="0">
                <a:solidFill>
                  <a:srgbClr val="414A55"/>
                </a:solidFill>
                <a:latin typeface="Calibri"/>
                <a:cs typeface="Calibri"/>
              </a:rPr>
              <a:t>contests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shall meet 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specifications  outlined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in Rule 1-3-1  and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shall bear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the  NFHS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Authenticating 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Mark.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87866" y="2188902"/>
            <a:ext cx="3804920" cy="3714750"/>
          </a:xfrm>
          <a:custGeom>
            <a:avLst/>
            <a:gdLst/>
            <a:ahLst/>
            <a:cxnLst/>
            <a:rect l="l" t="t" r="r" b="b"/>
            <a:pathLst>
              <a:path w="3804920" h="3714750">
                <a:moveTo>
                  <a:pt x="0" y="3714213"/>
                </a:moveTo>
                <a:lnTo>
                  <a:pt x="3804644" y="3714213"/>
                </a:lnTo>
                <a:lnTo>
                  <a:pt x="3804644" y="0"/>
                </a:lnTo>
                <a:lnTo>
                  <a:pt x="0" y="0"/>
                </a:lnTo>
                <a:lnTo>
                  <a:pt x="0" y="3714213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79176" y="2409273"/>
            <a:ext cx="3135745" cy="3134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87866" y="2188902"/>
            <a:ext cx="3804920" cy="3714750"/>
          </a:xfrm>
          <a:custGeom>
            <a:avLst/>
            <a:gdLst/>
            <a:ahLst/>
            <a:cxnLst/>
            <a:rect l="l" t="t" r="r" b="b"/>
            <a:pathLst>
              <a:path w="3804920" h="3714750">
                <a:moveTo>
                  <a:pt x="0" y="3714213"/>
                </a:moveTo>
                <a:lnTo>
                  <a:pt x="3804644" y="3714213"/>
                </a:lnTo>
                <a:lnTo>
                  <a:pt x="3804644" y="0"/>
                </a:lnTo>
                <a:lnTo>
                  <a:pt x="0" y="0"/>
                </a:lnTo>
                <a:lnTo>
                  <a:pt x="0" y="3714213"/>
                </a:lnTo>
                <a:close/>
              </a:path>
            </a:pathLst>
          </a:custGeom>
          <a:ln w="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85003" y="2186110"/>
            <a:ext cx="405765" cy="136525"/>
          </a:xfrm>
          <a:custGeom>
            <a:avLst/>
            <a:gdLst/>
            <a:ahLst/>
            <a:cxnLst/>
            <a:rect l="l" t="t" r="r" b="b"/>
            <a:pathLst>
              <a:path w="405764" h="136525">
                <a:moveTo>
                  <a:pt x="0" y="136208"/>
                </a:moveTo>
                <a:lnTo>
                  <a:pt x="405570" y="136208"/>
                </a:lnTo>
                <a:lnTo>
                  <a:pt x="405570" y="0"/>
                </a:lnTo>
                <a:lnTo>
                  <a:pt x="0" y="0"/>
                </a:lnTo>
                <a:lnTo>
                  <a:pt x="0" y="136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09815" y="2209848"/>
            <a:ext cx="359410" cy="96520"/>
          </a:xfrm>
          <a:custGeom>
            <a:avLst/>
            <a:gdLst/>
            <a:ahLst/>
            <a:cxnLst/>
            <a:rect l="l" t="t" r="r" b="b"/>
            <a:pathLst>
              <a:path w="359410" h="96519">
                <a:moveTo>
                  <a:pt x="38170" y="5712"/>
                </a:moveTo>
                <a:lnTo>
                  <a:pt x="0" y="5712"/>
                </a:lnTo>
                <a:lnTo>
                  <a:pt x="0" y="75276"/>
                </a:lnTo>
                <a:lnTo>
                  <a:pt x="9542" y="75276"/>
                </a:lnTo>
                <a:lnTo>
                  <a:pt x="9542" y="46714"/>
                </a:lnTo>
                <a:lnTo>
                  <a:pt x="38170" y="46714"/>
                </a:lnTo>
                <a:lnTo>
                  <a:pt x="43896" y="44810"/>
                </a:lnTo>
                <a:lnTo>
                  <a:pt x="47714" y="41002"/>
                </a:lnTo>
                <a:lnTo>
                  <a:pt x="49581" y="39098"/>
                </a:lnTo>
                <a:lnTo>
                  <a:pt x="9542" y="39098"/>
                </a:lnTo>
                <a:lnTo>
                  <a:pt x="9542" y="13328"/>
                </a:lnTo>
                <a:lnTo>
                  <a:pt x="49813" y="13328"/>
                </a:lnTo>
                <a:lnTo>
                  <a:pt x="47714" y="10536"/>
                </a:lnTo>
                <a:lnTo>
                  <a:pt x="43896" y="6727"/>
                </a:lnTo>
                <a:lnTo>
                  <a:pt x="38170" y="5712"/>
                </a:lnTo>
                <a:close/>
              </a:path>
              <a:path w="359410" h="96519">
                <a:moveTo>
                  <a:pt x="49813" y="13328"/>
                </a:moveTo>
                <a:lnTo>
                  <a:pt x="33399" y="13328"/>
                </a:lnTo>
                <a:lnTo>
                  <a:pt x="37216" y="14344"/>
                </a:lnTo>
                <a:lnTo>
                  <a:pt x="40080" y="16248"/>
                </a:lnTo>
                <a:lnTo>
                  <a:pt x="41988" y="19041"/>
                </a:lnTo>
                <a:lnTo>
                  <a:pt x="43896" y="21960"/>
                </a:lnTo>
                <a:lnTo>
                  <a:pt x="43896" y="30465"/>
                </a:lnTo>
                <a:lnTo>
                  <a:pt x="41988" y="33385"/>
                </a:lnTo>
                <a:lnTo>
                  <a:pt x="40080" y="35289"/>
                </a:lnTo>
                <a:lnTo>
                  <a:pt x="37216" y="38082"/>
                </a:lnTo>
                <a:lnTo>
                  <a:pt x="33399" y="39098"/>
                </a:lnTo>
                <a:lnTo>
                  <a:pt x="49581" y="39098"/>
                </a:lnTo>
                <a:lnTo>
                  <a:pt x="50576" y="38082"/>
                </a:lnTo>
                <a:lnTo>
                  <a:pt x="52485" y="32370"/>
                </a:lnTo>
                <a:lnTo>
                  <a:pt x="52485" y="19041"/>
                </a:lnTo>
                <a:lnTo>
                  <a:pt x="50576" y="14344"/>
                </a:lnTo>
                <a:lnTo>
                  <a:pt x="49813" y="13328"/>
                </a:lnTo>
                <a:close/>
              </a:path>
              <a:path w="359410" h="96519">
                <a:moveTo>
                  <a:pt x="71570" y="5712"/>
                </a:moveTo>
                <a:lnTo>
                  <a:pt x="62981" y="5712"/>
                </a:lnTo>
                <a:lnTo>
                  <a:pt x="62981" y="75276"/>
                </a:lnTo>
                <a:lnTo>
                  <a:pt x="71570" y="75276"/>
                </a:lnTo>
                <a:lnTo>
                  <a:pt x="71570" y="5712"/>
                </a:lnTo>
                <a:close/>
              </a:path>
              <a:path w="359410" h="96519">
                <a:moveTo>
                  <a:pt x="123105" y="30465"/>
                </a:moveTo>
                <a:lnTo>
                  <a:pt x="106884" y="30465"/>
                </a:lnTo>
                <a:lnTo>
                  <a:pt x="107838" y="31481"/>
                </a:lnTo>
                <a:lnTo>
                  <a:pt x="111655" y="31481"/>
                </a:lnTo>
                <a:lnTo>
                  <a:pt x="112609" y="32370"/>
                </a:lnTo>
                <a:lnTo>
                  <a:pt x="113563" y="33385"/>
                </a:lnTo>
                <a:lnTo>
                  <a:pt x="114517" y="33385"/>
                </a:lnTo>
                <a:lnTo>
                  <a:pt x="115471" y="35289"/>
                </a:lnTo>
                <a:lnTo>
                  <a:pt x="116426" y="36178"/>
                </a:lnTo>
                <a:lnTo>
                  <a:pt x="116426" y="41890"/>
                </a:lnTo>
                <a:lnTo>
                  <a:pt x="115471" y="42906"/>
                </a:lnTo>
                <a:lnTo>
                  <a:pt x="114517" y="43794"/>
                </a:lnTo>
                <a:lnTo>
                  <a:pt x="112609" y="44810"/>
                </a:lnTo>
                <a:lnTo>
                  <a:pt x="109747" y="44810"/>
                </a:lnTo>
                <a:lnTo>
                  <a:pt x="107838" y="45698"/>
                </a:lnTo>
                <a:lnTo>
                  <a:pt x="104022" y="45698"/>
                </a:lnTo>
                <a:lnTo>
                  <a:pt x="101153" y="46714"/>
                </a:lnTo>
                <a:lnTo>
                  <a:pt x="99245" y="46714"/>
                </a:lnTo>
                <a:lnTo>
                  <a:pt x="97335" y="47603"/>
                </a:lnTo>
                <a:lnTo>
                  <a:pt x="95427" y="47603"/>
                </a:lnTo>
                <a:lnTo>
                  <a:pt x="92565" y="48618"/>
                </a:lnTo>
                <a:lnTo>
                  <a:pt x="90656" y="48618"/>
                </a:lnTo>
                <a:lnTo>
                  <a:pt x="88747" y="49507"/>
                </a:lnTo>
                <a:lnTo>
                  <a:pt x="87793" y="50522"/>
                </a:lnTo>
                <a:lnTo>
                  <a:pt x="85884" y="52426"/>
                </a:lnTo>
                <a:lnTo>
                  <a:pt x="84930" y="53315"/>
                </a:lnTo>
                <a:lnTo>
                  <a:pt x="83022" y="57123"/>
                </a:lnTo>
                <a:lnTo>
                  <a:pt x="82068" y="60043"/>
                </a:lnTo>
                <a:lnTo>
                  <a:pt x="82068" y="67659"/>
                </a:lnTo>
                <a:lnTo>
                  <a:pt x="83022" y="68548"/>
                </a:lnTo>
                <a:lnTo>
                  <a:pt x="83976" y="70452"/>
                </a:lnTo>
                <a:lnTo>
                  <a:pt x="85884" y="72356"/>
                </a:lnTo>
                <a:lnTo>
                  <a:pt x="86838" y="73372"/>
                </a:lnTo>
                <a:lnTo>
                  <a:pt x="88747" y="74260"/>
                </a:lnTo>
                <a:lnTo>
                  <a:pt x="90656" y="75276"/>
                </a:lnTo>
                <a:lnTo>
                  <a:pt x="92565" y="76164"/>
                </a:lnTo>
                <a:lnTo>
                  <a:pt x="105930" y="76164"/>
                </a:lnTo>
                <a:lnTo>
                  <a:pt x="108792" y="75276"/>
                </a:lnTo>
                <a:lnTo>
                  <a:pt x="114517" y="71468"/>
                </a:lnTo>
                <a:lnTo>
                  <a:pt x="115762" y="69564"/>
                </a:lnTo>
                <a:lnTo>
                  <a:pt x="98291" y="69564"/>
                </a:lnTo>
                <a:lnTo>
                  <a:pt x="97335" y="68548"/>
                </a:lnTo>
                <a:lnTo>
                  <a:pt x="94473" y="68548"/>
                </a:lnTo>
                <a:lnTo>
                  <a:pt x="93519" y="67659"/>
                </a:lnTo>
                <a:lnTo>
                  <a:pt x="93519" y="66644"/>
                </a:lnTo>
                <a:lnTo>
                  <a:pt x="92565" y="66644"/>
                </a:lnTo>
                <a:lnTo>
                  <a:pt x="91610" y="65755"/>
                </a:lnTo>
                <a:lnTo>
                  <a:pt x="91610" y="64740"/>
                </a:lnTo>
                <a:lnTo>
                  <a:pt x="90656" y="62836"/>
                </a:lnTo>
                <a:lnTo>
                  <a:pt x="90656" y="60043"/>
                </a:lnTo>
                <a:lnTo>
                  <a:pt x="91610" y="58139"/>
                </a:lnTo>
                <a:lnTo>
                  <a:pt x="92565" y="57123"/>
                </a:lnTo>
                <a:lnTo>
                  <a:pt x="93519" y="55219"/>
                </a:lnTo>
                <a:lnTo>
                  <a:pt x="94473" y="54331"/>
                </a:lnTo>
                <a:lnTo>
                  <a:pt x="96381" y="54331"/>
                </a:lnTo>
                <a:lnTo>
                  <a:pt x="97335" y="53315"/>
                </a:lnTo>
                <a:lnTo>
                  <a:pt x="99245" y="53315"/>
                </a:lnTo>
                <a:lnTo>
                  <a:pt x="101153" y="52426"/>
                </a:lnTo>
                <a:lnTo>
                  <a:pt x="104976" y="52426"/>
                </a:lnTo>
                <a:lnTo>
                  <a:pt x="106884" y="51411"/>
                </a:lnTo>
                <a:lnTo>
                  <a:pt x="112609" y="51411"/>
                </a:lnTo>
                <a:lnTo>
                  <a:pt x="113563" y="50522"/>
                </a:lnTo>
                <a:lnTo>
                  <a:pt x="115471" y="50522"/>
                </a:lnTo>
                <a:lnTo>
                  <a:pt x="116426" y="49507"/>
                </a:lnTo>
                <a:lnTo>
                  <a:pt x="125013" y="49507"/>
                </a:lnTo>
                <a:lnTo>
                  <a:pt x="125013" y="34274"/>
                </a:lnTo>
                <a:lnTo>
                  <a:pt x="123105" y="30465"/>
                </a:lnTo>
                <a:close/>
              </a:path>
              <a:path w="359410" h="96519">
                <a:moveTo>
                  <a:pt x="125013" y="49507"/>
                </a:moveTo>
                <a:lnTo>
                  <a:pt x="116426" y="49507"/>
                </a:lnTo>
                <a:lnTo>
                  <a:pt x="116426" y="60043"/>
                </a:lnTo>
                <a:lnTo>
                  <a:pt x="115471" y="61947"/>
                </a:lnTo>
                <a:lnTo>
                  <a:pt x="114517" y="62836"/>
                </a:lnTo>
                <a:lnTo>
                  <a:pt x="113563" y="63851"/>
                </a:lnTo>
                <a:lnTo>
                  <a:pt x="112609" y="65755"/>
                </a:lnTo>
                <a:lnTo>
                  <a:pt x="111655" y="66644"/>
                </a:lnTo>
                <a:lnTo>
                  <a:pt x="109747" y="67659"/>
                </a:lnTo>
                <a:lnTo>
                  <a:pt x="107838" y="68548"/>
                </a:lnTo>
                <a:lnTo>
                  <a:pt x="116426" y="68548"/>
                </a:lnTo>
                <a:lnTo>
                  <a:pt x="116426" y="71468"/>
                </a:lnTo>
                <a:lnTo>
                  <a:pt x="118334" y="75276"/>
                </a:lnTo>
                <a:lnTo>
                  <a:pt x="120242" y="76164"/>
                </a:lnTo>
                <a:lnTo>
                  <a:pt x="128829" y="76164"/>
                </a:lnTo>
                <a:lnTo>
                  <a:pt x="129783" y="75276"/>
                </a:lnTo>
                <a:lnTo>
                  <a:pt x="129783" y="69564"/>
                </a:lnTo>
                <a:lnTo>
                  <a:pt x="125967" y="69564"/>
                </a:lnTo>
                <a:lnTo>
                  <a:pt x="125013" y="68548"/>
                </a:lnTo>
                <a:lnTo>
                  <a:pt x="125013" y="49507"/>
                </a:lnTo>
                <a:close/>
              </a:path>
              <a:path w="359410" h="96519">
                <a:moveTo>
                  <a:pt x="116426" y="68548"/>
                </a:moveTo>
                <a:lnTo>
                  <a:pt x="105930" y="68548"/>
                </a:lnTo>
                <a:lnTo>
                  <a:pt x="104022" y="69564"/>
                </a:lnTo>
                <a:lnTo>
                  <a:pt x="115762" y="69564"/>
                </a:lnTo>
                <a:lnTo>
                  <a:pt x="116426" y="68548"/>
                </a:lnTo>
                <a:close/>
              </a:path>
              <a:path w="359410" h="96519">
                <a:moveTo>
                  <a:pt x="129783" y="68548"/>
                </a:moveTo>
                <a:lnTo>
                  <a:pt x="128829" y="69564"/>
                </a:lnTo>
                <a:lnTo>
                  <a:pt x="129783" y="69564"/>
                </a:lnTo>
                <a:lnTo>
                  <a:pt x="129783" y="68548"/>
                </a:lnTo>
                <a:close/>
              </a:path>
              <a:path w="359410" h="96519">
                <a:moveTo>
                  <a:pt x="116426" y="24753"/>
                </a:moveTo>
                <a:lnTo>
                  <a:pt x="95427" y="24753"/>
                </a:lnTo>
                <a:lnTo>
                  <a:pt x="92565" y="25769"/>
                </a:lnTo>
                <a:lnTo>
                  <a:pt x="90656" y="27673"/>
                </a:lnTo>
                <a:lnTo>
                  <a:pt x="88747" y="28561"/>
                </a:lnTo>
                <a:lnTo>
                  <a:pt x="86838" y="30465"/>
                </a:lnTo>
                <a:lnTo>
                  <a:pt x="84930" y="34274"/>
                </a:lnTo>
                <a:lnTo>
                  <a:pt x="83976" y="37193"/>
                </a:lnTo>
                <a:lnTo>
                  <a:pt x="83976" y="41002"/>
                </a:lnTo>
                <a:lnTo>
                  <a:pt x="92565" y="41002"/>
                </a:lnTo>
                <a:lnTo>
                  <a:pt x="92565" y="37193"/>
                </a:lnTo>
                <a:lnTo>
                  <a:pt x="93519" y="34274"/>
                </a:lnTo>
                <a:lnTo>
                  <a:pt x="96381" y="33385"/>
                </a:lnTo>
                <a:lnTo>
                  <a:pt x="98291" y="31481"/>
                </a:lnTo>
                <a:lnTo>
                  <a:pt x="101153" y="30465"/>
                </a:lnTo>
                <a:lnTo>
                  <a:pt x="123105" y="30465"/>
                </a:lnTo>
                <a:lnTo>
                  <a:pt x="122150" y="28561"/>
                </a:lnTo>
                <a:lnTo>
                  <a:pt x="120242" y="26657"/>
                </a:lnTo>
                <a:lnTo>
                  <a:pt x="118334" y="25769"/>
                </a:lnTo>
                <a:lnTo>
                  <a:pt x="116426" y="24753"/>
                </a:lnTo>
                <a:close/>
              </a:path>
              <a:path w="359410" h="96519">
                <a:moveTo>
                  <a:pt x="112609" y="23865"/>
                </a:moveTo>
                <a:lnTo>
                  <a:pt x="100199" y="23865"/>
                </a:lnTo>
                <a:lnTo>
                  <a:pt x="97335" y="24753"/>
                </a:lnTo>
                <a:lnTo>
                  <a:pt x="114517" y="24753"/>
                </a:lnTo>
                <a:lnTo>
                  <a:pt x="112609" y="23865"/>
                </a:lnTo>
                <a:close/>
              </a:path>
              <a:path w="359410" h="96519">
                <a:moveTo>
                  <a:pt x="146958" y="95333"/>
                </a:moveTo>
                <a:lnTo>
                  <a:pt x="140279" y="95333"/>
                </a:lnTo>
                <a:lnTo>
                  <a:pt x="141233" y="96221"/>
                </a:lnTo>
                <a:lnTo>
                  <a:pt x="145050" y="96221"/>
                </a:lnTo>
                <a:lnTo>
                  <a:pt x="146958" y="95333"/>
                </a:lnTo>
                <a:close/>
              </a:path>
              <a:path w="359410" h="96519">
                <a:moveTo>
                  <a:pt x="139325" y="87589"/>
                </a:moveTo>
                <a:lnTo>
                  <a:pt x="137417" y="87589"/>
                </a:lnTo>
                <a:lnTo>
                  <a:pt x="137417" y="95333"/>
                </a:lnTo>
                <a:lnTo>
                  <a:pt x="147912" y="95333"/>
                </a:lnTo>
                <a:lnTo>
                  <a:pt x="148866" y="94317"/>
                </a:lnTo>
                <a:lnTo>
                  <a:pt x="150774" y="93429"/>
                </a:lnTo>
                <a:lnTo>
                  <a:pt x="151729" y="92413"/>
                </a:lnTo>
                <a:lnTo>
                  <a:pt x="152683" y="91524"/>
                </a:lnTo>
                <a:lnTo>
                  <a:pt x="153637" y="90509"/>
                </a:lnTo>
                <a:lnTo>
                  <a:pt x="154591" y="88605"/>
                </a:lnTo>
                <a:lnTo>
                  <a:pt x="140279" y="88605"/>
                </a:lnTo>
                <a:lnTo>
                  <a:pt x="139325" y="87589"/>
                </a:lnTo>
                <a:close/>
              </a:path>
              <a:path w="359410" h="96519">
                <a:moveTo>
                  <a:pt x="142187" y="24753"/>
                </a:moveTo>
                <a:lnTo>
                  <a:pt x="132646" y="24753"/>
                </a:lnTo>
                <a:lnTo>
                  <a:pt x="152683" y="75276"/>
                </a:lnTo>
                <a:lnTo>
                  <a:pt x="148866" y="83781"/>
                </a:lnTo>
                <a:lnTo>
                  <a:pt x="147912" y="85685"/>
                </a:lnTo>
                <a:lnTo>
                  <a:pt x="146958" y="86701"/>
                </a:lnTo>
                <a:lnTo>
                  <a:pt x="146004" y="87589"/>
                </a:lnTo>
                <a:lnTo>
                  <a:pt x="145050" y="87589"/>
                </a:lnTo>
                <a:lnTo>
                  <a:pt x="144095" y="88605"/>
                </a:lnTo>
                <a:lnTo>
                  <a:pt x="154591" y="88605"/>
                </a:lnTo>
                <a:lnTo>
                  <a:pt x="156499" y="84797"/>
                </a:lnTo>
                <a:lnTo>
                  <a:pt x="157453" y="81877"/>
                </a:lnTo>
                <a:lnTo>
                  <a:pt x="163560" y="66644"/>
                </a:lnTo>
                <a:lnTo>
                  <a:pt x="156499" y="66644"/>
                </a:lnTo>
                <a:lnTo>
                  <a:pt x="142187" y="24753"/>
                </a:lnTo>
                <a:close/>
              </a:path>
              <a:path w="359410" h="96519">
                <a:moveTo>
                  <a:pt x="180353" y="24753"/>
                </a:moveTo>
                <a:lnTo>
                  <a:pt x="170811" y="24753"/>
                </a:lnTo>
                <a:lnTo>
                  <a:pt x="156499" y="66644"/>
                </a:lnTo>
                <a:lnTo>
                  <a:pt x="163560" y="66644"/>
                </a:lnTo>
                <a:lnTo>
                  <a:pt x="180353" y="24753"/>
                </a:lnTo>
                <a:close/>
              </a:path>
              <a:path w="359410" h="96519">
                <a:moveTo>
                  <a:pt x="226164" y="5712"/>
                </a:moveTo>
                <a:lnTo>
                  <a:pt x="187998" y="5712"/>
                </a:lnTo>
                <a:lnTo>
                  <a:pt x="187998" y="75276"/>
                </a:lnTo>
                <a:lnTo>
                  <a:pt x="197540" y="75276"/>
                </a:lnTo>
                <a:lnTo>
                  <a:pt x="197540" y="46714"/>
                </a:lnTo>
                <a:lnTo>
                  <a:pt x="226164" y="46714"/>
                </a:lnTo>
                <a:lnTo>
                  <a:pt x="231889" y="44810"/>
                </a:lnTo>
                <a:lnTo>
                  <a:pt x="235705" y="41002"/>
                </a:lnTo>
                <a:lnTo>
                  <a:pt x="238194" y="39098"/>
                </a:lnTo>
                <a:lnTo>
                  <a:pt x="197540" y="39098"/>
                </a:lnTo>
                <a:lnTo>
                  <a:pt x="197540" y="13328"/>
                </a:lnTo>
                <a:lnTo>
                  <a:pt x="238504" y="13328"/>
                </a:lnTo>
                <a:lnTo>
                  <a:pt x="231889" y="6727"/>
                </a:lnTo>
                <a:lnTo>
                  <a:pt x="226164" y="5712"/>
                </a:lnTo>
                <a:close/>
              </a:path>
              <a:path w="359410" h="96519">
                <a:moveTo>
                  <a:pt x="238504" y="13328"/>
                </a:moveTo>
                <a:lnTo>
                  <a:pt x="221393" y="13328"/>
                </a:lnTo>
                <a:lnTo>
                  <a:pt x="225210" y="14344"/>
                </a:lnTo>
                <a:lnTo>
                  <a:pt x="228072" y="16248"/>
                </a:lnTo>
                <a:lnTo>
                  <a:pt x="229980" y="19041"/>
                </a:lnTo>
                <a:lnTo>
                  <a:pt x="231889" y="21960"/>
                </a:lnTo>
                <a:lnTo>
                  <a:pt x="231889" y="30465"/>
                </a:lnTo>
                <a:lnTo>
                  <a:pt x="229980" y="33385"/>
                </a:lnTo>
                <a:lnTo>
                  <a:pt x="228072" y="35289"/>
                </a:lnTo>
                <a:lnTo>
                  <a:pt x="225210" y="38082"/>
                </a:lnTo>
                <a:lnTo>
                  <a:pt x="221393" y="39098"/>
                </a:lnTo>
                <a:lnTo>
                  <a:pt x="238194" y="39098"/>
                </a:lnTo>
                <a:lnTo>
                  <a:pt x="239522" y="38082"/>
                </a:lnTo>
                <a:lnTo>
                  <a:pt x="240476" y="32370"/>
                </a:lnTo>
                <a:lnTo>
                  <a:pt x="240476" y="19041"/>
                </a:lnTo>
                <a:lnTo>
                  <a:pt x="239522" y="14344"/>
                </a:lnTo>
                <a:lnTo>
                  <a:pt x="238504" y="13328"/>
                </a:lnTo>
                <a:close/>
              </a:path>
              <a:path w="359410" h="96519">
                <a:moveTo>
                  <a:pt x="259559" y="5712"/>
                </a:moveTo>
                <a:lnTo>
                  <a:pt x="251925" y="5712"/>
                </a:lnTo>
                <a:lnTo>
                  <a:pt x="251925" y="15232"/>
                </a:lnTo>
                <a:lnTo>
                  <a:pt x="259559" y="15232"/>
                </a:lnTo>
                <a:lnTo>
                  <a:pt x="259559" y="5712"/>
                </a:lnTo>
                <a:close/>
              </a:path>
              <a:path w="359410" h="96519">
                <a:moveTo>
                  <a:pt x="259559" y="24753"/>
                </a:moveTo>
                <a:lnTo>
                  <a:pt x="251925" y="24753"/>
                </a:lnTo>
                <a:lnTo>
                  <a:pt x="251925" y="75276"/>
                </a:lnTo>
                <a:lnTo>
                  <a:pt x="259559" y="75276"/>
                </a:lnTo>
                <a:lnTo>
                  <a:pt x="259559" y="24753"/>
                </a:lnTo>
                <a:close/>
              </a:path>
              <a:path w="359410" h="96519">
                <a:moveTo>
                  <a:pt x="299645" y="23865"/>
                </a:moveTo>
                <a:lnTo>
                  <a:pt x="286287" y="23865"/>
                </a:lnTo>
                <a:lnTo>
                  <a:pt x="283425" y="25769"/>
                </a:lnTo>
                <a:lnTo>
                  <a:pt x="280562" y="26657"/>
                </a:lnTo>
                <a:lnTo>
                  <a:pt x="277700" y="28561"/>
                </a:lnTo>
                <a:lnTo>
                  <a:pt x="275792" y="31481"/>
                </a:lnTo>
                <a:lnTo>
                  <a:pt x="273883" y="34274"/>
                </a:lnTo>
                <a:lnTo>
                  <a:pt x="272929" y="37193"/>
                </a:lnTo>
                <a:lnTo>
                  <a:pt x="271975" y="39986"/>
                </a:lnTo>
                <a:lnTo>
                  <a:pt x="271008" y="43794"/>
                </a:lnTo>
                <a:lnTo>
                  <a:pt x="270054" y="46714"/>
                </a:lnTo>
                <a:lnTo>
                  <a:pt x="270054" y="54331"/>
                </a:lnTo>
                <a:lnTo>
                  <a:pt x="271008" y="58139"/>
                </a:lnTo>
                <a:lnTo>
                  <a:pt x="271975" y="60931"/>
                </a:lnTo>
                <a:lnTo>
                  <a:pt x="272929" y="64740"/>
                </a:lnTo>
                <a:lnTo>
                  <a:pt x="273883" y="67659"/>
                </a:lnTo>
                <a:lnTo>
                  <a:pt x="277700" y="71468"/>
                </a:lnTo>
                <a:lnTo>
                  <a:pt x="280562" y="73372"/>
                </a:lnTo>
                <a:lnTo>
                  <a:pt x="283425" y="74260"/>
                </a:lnTo>
                <a:lnTo>
                  <a:pt x="286287" y="76164"/>
                </a:lnTo>
                <a:lnTo>
                  <a:pt x="300599" y="76164"/>
                </a:lnTo>
                <a:lnTo>
                  <a:pt x="305370" y="75276"/>
                </a:lnTo>
                <a:lnTo>
                  <a:pt x="309186" y="71468"/>
                </a:lnTo>
                <a:lnTo>
                  <a:pt x="311675" y="69564"/>
                </a:lnTo>
                <a:lnTo>
                  <a:pt x="291058" y="69564"/>
                </a:lnTo>
                <a:lnTo>
                  <a:pt x="289149" y="68548"/>
                </a:lnTo>
                <a:lnTo>
                  <a:pt x="287241" y="67659"/>
                </a:lnTo>
                <a:lnTo>
                  <a:pt x="285333" y="66644"/>
                </a:lnTo>
                <a:lnTo>
                  <a:pt x="283425" y="65755"/>
                </a:lnTo>
                <a:lnTo>
                  <a:pt x="279608" y="58139"/>
                </a:lnTo>
                <a:lnTo>
                  <a:pt x="279608" y="55219"/>
                </a:lnTo>
                <a:lnTo>
                  <a:pt x="278654" y="53315"/>
                </a:lnTo>
                <a:lnTo>
                  <a:pt x="278654" y="48618"/>
                </a:lnTo>
                <a:lnTo>
                  <a:pt x="279608" y="45698"/>
                </a:lnTo>
                <a:lnTo>
                  <a:pt x="279608" y="42906"/>
                </a:lnTo>
                <a:lnTo>
                  <a:pt x="283425" y="35289"/>
                </a:lnTo>
                <a:lnTo>
                  <a:pt x="285333" y="33385"/>
                </a:lnTo>
                <a:lnTo>
                  <a:pt x="287241" y="32370"/>
                </a:lnTo>
                <a:lnTo>
                  <a:pt x="289149" y="31481"/>
                </a:lnTo>
                <a:lnTo>
                  <a:pt x="292012" y="30465"/>
                </a:lnTo>
                <a:lnTo>
                  <a:pt x="311985" y="30465"/>
                </a:lnTo>
                <a:lnTo>
                  <a:pt x="309186" y="27673"/>
                </a:lnTo>
                <a:lnTo>
                  <a:pt x="307278" y="26657"/>
                </a:lnTo>
                <a:lnTo>
                  <a:pt x="304416" y="24753"/>
                </a:lnTo>
                <a:lnTo>
                  <a:pt x="302507" y="24753"/>
                </a:lnTo>
                <a:lnTo>
                  <a:pt x="299645" y="23865"/>
                </a:lnTo>
                <a:close/>
              </a:path>
              <a:path w="359410" h="96519">
                <a:moveTo>
                  <a:pt x="316819" y="57123"/>
                </a:moveTo>
                <a:lnTo>
                  <a:pt x="308232" y="57123"/>
                </a:lnTo>
                <a:lnTo>
                  <a:pt x="307278" y="60931"/>
                </a:lnTo>
                <a:lnTo>
                  <a:pt x="306324" y="63851"/>
                </a:lnTo>
                <a:lnTo>
                  <a:pt x="303461" y="65755"/>
                </a:lnTo>
                <a:lnTo>
                  <a:pt x="301553" y="68548"/>
                </a:lnTo>
                <a:lnTo>
                  <a:pt x="297737" y="69564"/>
                </a:lnTo>
                <a:lnTo>
                  <a:pt x="311675" y="69564"/>
                </a:lnTo>
                <a:lnTo>
                  <a:pt x="313003" y="68548"/>
                </a:lnTo>
                <a:lnTo>
                  <a:pt x="315865" y="62836"/>
                </a:lnTo>
                <a:lnTo>
                  <a:pt x="316819" y="57123"/>
                </a:lnTo>
                <a:close/>
              </a:path>
              <a:path w="359410" h="96519">
                <a:moveTo>
                  <a:pt x="311985" y="30465"/>
                </a:moveTo>
                <a:lnTo>
                  <a:pt x="298691" y="30465"/>
                </a:lnTo>
                <a:lnTo>
                  <a:pt x="301553" y="31481"/>
                </a:lnTo>
                <a:lnTo>
                  <a:pt x="305370" y="35289"/>
                </a:lnTo>
                <a:lnTo>
                  <a:pt x="307278" y="38082"/>
                </a:lnTo>
                <a:lnTo>
                  <a:pt x="307278" y="41002"/>
                </a:lnTo>
                <a:lnTo>
                  <a:pt x="315865" y="41002"/>
                </a:lnTo>
                <a:lnTo>
                  <a:pt x="315865" y="38082"/>
                </a:lnTo>
                <a:lnTo>
                  <a:pt x="314911" y="35289"/>
                </a:lnTo>
                <a:lnTo>
                  <a:pt x="313003" y="31481"/>
                </a:lnTo>
                <a:lnTo>
                  <a:pt x="311985" y="30465"/>
                </a:lnTo>
                <a:close/>
              </a:path>
              <a:path w="359410" h="96519">
                <a:moveTo>
                  <a:pt x="342581" y="0"/>
                </a:moveTo>
                <a:lnTo>
                  <a:pt x="336856" y="0"/>
                </a:lnTo>
                <a:lnTo>
                  <a:pt x="334948" y="1015"/>
                </a:lnTo>
                <a:lnTo>
                  <a:pt x="332085" y="1904"/>
                </a:lnTo>
                <a:lnTo>
                  <a:pt x="330177" y="2919"/>
                </a:lnTo>
                <a:lnTo>
                  <a:pt x="328269" y="3808"/>
                </a:lnTo>
                <a:lnTo>
                  <a:pt x="324452" y="7616"/>
                </a:lnTo>
                <a:lnTo>
                  <a:pt x="322544" y="11424"/>
                </a:lnTo>
                <a:lnTo>
                  <a:pt x="321590" y="14344"/>
                </a:lnTo>
                <a:lnTo>
                  <a:pt x="320636" y="16248"/>
                </a:lnTo>
                <a:lnTo>
                  <a:pt x="320636" y="21960"/>
                </a:lnTo>
                <a:lnTo>
                  <a:pt x="321590" y="24753"/>
                </a:lnTo>
                <a:lnTo>
                  <a:pt x="322544" y="26657"/>
                </a:lnTo>
                <a:lnTo>
                  <a:pt x="323498" y="29577"/>
                </a:lnTo>
                <a:lnTo>
                  <a:pt x="324452" y="31481"/>
                </a:lnTo>
                <a:lnTo>
                  <a:pt x="326361" y="32370"/>
                </a:lnTo>
                <a:lnTo>
                  <a:pt x="330177" y="36178"/>
                </a:lnTo>
                <a:lnTo>
                  <a:pt x="332085" y="37193"/>
                </a:lnTo>
                <a:lnTo>
                  <a:pt x="334948" y="38082"/>
                </a:lnTo>
                <a:lnTo>
                  <a:pt x="345443" y="38082"/>
                </a:lnTo>
                <a:lnTo>
                  <a:pt x="347352" y="37193"/>
                </a:lnTo>
                <a:lnTo>
                  <a:pt x="349260" y="36178"/>
                </a:lnTo>
                <a:lnTo>
                  <a:pt x="350150" y="35289"/>
                </a:lnTo>
                <a:lnTo>
                  <a:pt x="335902" y="35289"/>
                </a:lnTo>
                <a:lnTo>
                  <a:pt x="333994" y="34274"/>
                </a:lnTo>
                <a:lnTo>
                  <a:pt x="332085" y="33385"/>
                </a:lnTo>
                <a:lnTo>
                  <a:pt x="330177" y="32370"/>
                </a:lnTo>
                <a:lnTo>
                  <a:pt x="328269" y="30465"/>
                </a:lnTo>
                <a:lnTo>
                  <a:pt x="327315" y="29577"/>
                </a:lnTo>
                <a:lnTo>
                  <a:pt x="324452" y="23865"/>
                </a:lnTo>
                <a:lnTo>
                  <a:pt x="324452" y="15232"/>
                </a:lnTo>
                <a:lnTo>
                  <a:pt x="325407" y="13328"/>
                </a:lnTo>
                <a:lnTo>
                  <a:pt x="326361" y="10536"/>
                </a:lnTo>
                <a:lnTo>
                  <a:pt x="327315" y="9520"/>
                </a:lnTo>
                <a:lnTo>
                  <a:pt x="328269" y="7616"/>
                </a:lnTo>
                <a:lnTo>
                  <a:pt x="330177" y="6727"/>
                </a:lnTo>
                <a:lnTo>
                  <a:pt x="332085" y="4823"/>
                </a:lnTo>
                <a:lnTo>
                  <a:pt x="333994" y="4823"/>
                </a:lnTo>
                <a:lnTo>
                  <a:pt x="335902" y="3808"/>
                </a:lnTo>
                <a:lnTo>
                  <a:pt x="337810" y="2919"/>
                </a:lnTo>
                <a:lnTo>
                  <a:pt x="349260" y="2919"/>
                </a:lnTo>
                <a:lnTo>
                  <a:pt x="347352" y="1904"/>
                </a:lnTo>
                <a:lnTo>
                  <a:pt x="345443" y="1015"/>
                </a:lnTo>
                <a:lnTo>
                  <a:pt x="342581" y="0"/>
                </a:lnTo>
                <a:close/>
              </a:path>
              <a:path w="359410" h="96519">
                <a:moveTo>
                  <a:pt x="349260" y="2919"/>
                </a:moveTo>
                <a:lnTo>
                  <a:pt x="342581" y="2919"/>
                </a:lnTo>
                <a:lnTo>
                  <a:pt x="344489" y="3808"/>
                </a:lnTo>
                <a:lnTo>
                  <a:pt x="346398" y="4823"/>
                </a:lnTo>
                <a:lnTo>
                  <a:pt x="348306" y="4823"/>
                </a:lnTo>
                <a:lnTo>
                  <a:pt x="349260" y="6727"/>
                </a:lnTo>
                <a:lnTo>
                  <a:pt x="351168" y="7616"/>
                </a:lnTo>
                <a:lnTo>
                  <a:pt x="352122" y="9520"/>
                </a:lnTo>
                <a:lnTo>
                  <a:pt x="353076" y="10536"/>
                </a:lnTo>
                <a:lnTo>
                  <a:pt x="354031" y="13328"/>
                </a:lnTo>
                <a:lnTo>
                  <a:pt x="355939" y="17137"/>
                </a:lnTo>
                <a:lnTo>
                  <a:pt x="355939" y="21960"/>
                </a:lnTo>
                <a:lnTo>
                  <a:pt x="352122" y="29577"/>
                </a:lnTo>
                <a:lnTo>
                  <a:pt x="351168" y="30465"/>
                </a:lnTo>
                <a:lnTo>
                  <a:pt x="349260" y="32370"/>
                </a:lnTo>
                <a:lnTo>
                  <a:pt x="348306" y="33385"/>
                </a:lnTo>
                <a:lnTo>
                  <a:pt x="346398" y="34274"/>
                </a:lnTo>
                <a:lnTo>
                  <a:pt x="344489" y="35289"/>
                </a:lnTo>
                <a:lnTo>
                  <a:pt x="350150" y="35289"/>
                </a:lnTo>
                <a:lnTo>
                  <a:pt x="353076" y="32370"/>
                </a:lnTo>
                <a:lnTo>
                  <a:pt x="354985" y="31481"/>
                </a:lnTo>
                <a:lnTo>
                  <a:pt x="356906" y="29577"/>
                </a:lnTo>
                <a:lnTo>
                  <a:pt x="357860" y="26657"/>
                </a:lnTo>
                <a:lnTo>
                  <a:pt x="358814" y="24753"/>
                </a:lnTo>
                <a:lnTo>
                  <a:pt x="358814" y="14344"/>
                </a:lnTo>
                <a:lnTo>
                  <a:pt x="357860" y="11424"/>
                </a:lnTo>
                <a:lnTo>
                  <a:pt x="356906" y="9520"/>
                </a:lnTo>
                <a:lnTo>
                  <a:pt x="351168" y="3808"/>
                </a:lnTo>
                <a:lnTo>
                  <a:pt x="349260" y="2919"/>
                </a:lnTo>
                <a:close/>
              </a:path>
              <a:path w="359410" h="96519">
                <a:moveTo>
                  <a:pt x="345443" y="8632"/>
                </a:moveTo>
                <a:lnTo>
                  <a:pt x="332085" y="8632"/>
                </a:lnTo>
                <a:lnTo>
                  <a:pt x="332085" y="30465"/>
                </a:lnTo>
                <a:lnTo>
                  <a:pt x="335902" y="30465"/>
                </a:lnTo>
                <a:lnTo>
                  <a:pt x="335902" y="20945"/>
                </a:lnTo>
                <a:lnTo>
                  <a:pt x="342581" y="20945"/>
                </a:lnTo>
                <a:lnTo>
                  <a:pt x="344489" y="20056"/>
                </a:lnTo>
                <a:lnTo>
                  <a:pt x="346398" y="20056"/>
                </a:lnTo>
                <a:lnTo>
                  <a:pt x="347352" y="19041"/>
                </a:lnTo>
                <a:lnTo>
                  <a:pt x="348306" y="18152"/>
                </a:lnTo>
                <a:lnTo>
                  <a:pt x="335902" y="18152"/>
                </a:lnTo>
                <a:lnTo>
                  <a:pt x="335902" y="11424"/>
                </a:lnTo>
                <a:lnTo>
                  <a:pt x="348751" y="11424"/>
                </a:lnTo>
                <a:lnTo>
                  <a:pt x="348306" y="10536"/>
                </a:lnTo>
                <a:lnTo>
                  <a:pt x="347352" y="9520"/>
                </a:lnTo>
                <a:lnTo>
                  <a:pt x="345443" y="8632"/>
                </a:lnTo>
                <a:close/>
              </a:path>
              <a:path w="359410" h="96519">
                <a:moveTo>
                  <a:pt x="342581" y="20945"/>
                </a:moveTo>
                <a:lnTo>
                  <a:pt x="339719" y="20945"/>
                </a:lnTo>
                <a:lnTo>
                  <a:pt x="345443" y="30465"/>
                </a:lnTo>
                <a:lnTo>
                  <a:pt x="349260" y="30465"/>
                </a:lnTo>
                <a:lnTo>
                  <a:pt x="342581" y="20945"/>
                </a:lnTo>
                <a:close/>
              </a:path>
              <a:path w="359410" h="96519">
                <a:moveTo>
                  <a:pt x="348751" y="11424"/>
                </a:moveTo>
                <a:lnTo>
                  <a:pt x="344489" y="11424"/>
                </a:lnTo>
                <a:lnTo>
                  <a:pt x="344489" y="12440"/>
                </a:lnTo>
                <a:lnTo>
                  <a:pt x="345443" y="12440"/>
                </a:lnTo>
                <a:lnTo>
                  <a:pt x="345443" y="16248"/>
                </a:lnTo>
                <a:lnTo>
                  <a:pt x="344489" y="16248"/>
                </a:lnTo>
                <a:lnTo>
                  <a:pt x="344489" y="17137"/>
                </a:lnTo>
                <a:lnTo>
                  <a:pt x="343535" y="17137"/>
                </a:lnTo>
                <a:lnTo>
                  <a:pt x="343535" y="18152"/>
                </a:lnTo>
                <a:lnTo>
                  <a:pt x="348306" y="18152"/>
                </a:lnTo>
                <a:lnTo>
                  <a:pt x="349260" y="16248"/>
                </a:lnTo>
                <a:lnTo>
                  <a:pt x="349260" y="12440"/>
                </a:lnTo>
                <a:lnTo>
                  <a:pt x="348751" y="114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5"/>
              </a:rPr>
              <a:t>www.nfhs.org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8211" y="78867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Points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Emphasis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25653"/>
            <a:ext cx="6992620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75"/>
              </a:lnSpc>
            </a:pPr>
            <a:r>
              <a:rPr spc="-30" dirty="0"/>
              <a:t>AUTHENTICATED </a:t>
            </a:r>
            <a:r>
              <a:rPr dirty="0"/>
              <a:t>MARK</a:t>
            </a:r>
            <a:r>
              <a:rPr spc="-40" dirty="0"/>
              <a:t> </a:t>
            </a:r>
            <a:r>
              <a:rPr spc="-10" dirty="0"/>
              <a:t>PROGRAM</a:t>
            </a:r>
          </a:p>
          <a:p>
            <a:pPr marL="12700">
              <a:lnSpc>
                <a:spcPts val="4175"/>
              </a:lnSpc>
            </a:pPr>
            <a:r>
              <a:rPr dirty="0"/>
              <a:t>(AMP)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349490" cy="320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4544060" algn="l"/>
              </a:tabLst>
            </a:pP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NFHS AMP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program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was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designed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in 2000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ensure that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equipment used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in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interscholastic 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contests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manufactured consistently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meets  certain</a:t>
            </a:r>
            <a:r>
              <a:rPr sz="2600" spc="1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physical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requirements.	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By</a:t>
            </a:r>
            <a:r>
              <a:rPr sz="2600" spc="-4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using</a:t>
            </a:r>
            <a:r>
              <a:rPr sz="2600" spc="-4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conforming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 equipment,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players,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coaches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officials can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rest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assured that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baseballs used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are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designed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age group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that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we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write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playing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rules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for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interscholastic</a:t>
            </a:r>
            <a:r>
              <a:rPr sz="2600" spc="-8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competition.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8211" y="78867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Points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Emphasis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25653"/>
            <a:ext cx="6992620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75"/>
              </a:lnSpc>
            </a:pPr>
            <a:r>
              <a:rPr spc="-30" dirty="0"/>
              <a:t>AUTHENTICATED </a:t>
            </a:r>
            <a:r>
              <a:rPr dirty="0"/>
              <a:t>MARK</a:t>
            </a:r>
            <a:r>
              <a:rPr spc="-40" dirty="0"/>
              <a:t> </a:t>
            </a:r>
            <a:r>
              <a:rPr spc="-10" dirty="0"/>
              <a:t>PROGRAM</a:t>
            </a:r>
          </a:p>
          <a:p>
            <a:pPr marL="12700">
              <a:lnSpc>
                <a:spcPts val="4175"/>
              </a:lnSpc>
            </a:pPr>
            <a:r>
              <a:rPr spc="-5" dirty="0"/>
              <a:t>(CONTINUED)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628890" cy="359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2638425" algn="l"/>
                <a:tab pos="3348354" algn="l"/>
                <a:tab pos="4957445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All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such balls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are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required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display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NFHS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Authenticating</a:t>
            </a:r>
            <a:r>
              <a:rPr sz="2600" spc="-3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Mark.	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Manufacturers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make</a:t>
            </a:r>
            <a:r>
              <a:rPr sz="2600" spc="-7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balls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our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standards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expect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that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their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products are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purchased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for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game</a:t>
            </a:r>
            <a:r>
              <a:rPr sz="2600" spc="2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competition.	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Using</a:t>
            </a:r>
            <a:r>
              <a:rPr sz="2600" spc="-12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non-AMP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balls puts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players,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coaches,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fans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umpires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at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risk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of 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injury and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inconsistent playability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which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hurts high  school</a:t>
            </a:r>
            <a:r>
              <a:rPr sz="2600" spc="1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baseball.	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Using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baseballs that meet</a:t>
            </a:r>
            <a:r>
              <a:rPr sz="2600" spc="-8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spc="-3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AMP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requirements are good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our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young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people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even 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better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our</a:t>
            </a:r>
            <a:r>
              <a:rPr sz="2600" spc="-4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game.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8211" y="78867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Points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Emphasis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41679"/>
            <a:ext cx="611441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UMPIRE ASKING</a:t>
            </a:r>
            <a:r>
              <a:rPr sz="4000" spc="-55" dirty="0"/>
              <a:t> </a:t>
            </a:r>
            <a:r>
              <a:rPr sz="4000" spc="-40" dirty="0"/>
              <a:t>ASSISTANCE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179067" y="2012060"/>
            <a:ext cx="2774315" cy="259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When</a:t>
            </a:r>
            <a:r>
              <a:rPr sz="2800" spc="-3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14A55"/>
                </a:solidFill>
                <a:latin typeface="Calibri"/>
                <a:cs typeface="Calibri"/>
              </a:rPr>
              <a:t>requested 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by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coach,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an 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umpire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is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not 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required to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seek  assistance </a:t>
            </a:r>
            <a:r>
              <a:rPr sz="2800" spc="-20" dirty="0">
                <a:solidFill>
                  <a:srgbClr val="414A55"/>
                </a:solidFill>
                <a:latin typeface="Calibri"/>
                <a:cs typeface="Calibri"/>
              </a:rPr>
              <a:t>from 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a</a:t>
            </a:r>
            <a:r>
              <a:rPr sz="2800" spc="-6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414A55"/>
                </a:solidFill>
                <a:latin typeface="Calibri"/>
                <a:cs typeface="Calibri"/>
              </a:rPr>
              <a:t>partner.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55757" y="2185763"/>
            <a:ext cx="4759647" cy="3250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55757" y="2185763"/>
            <a:ext cx="4758055" cy="3246755"/>
          </a:xfrm>
          <a:custGeom>
            <a:avLst/>
            <a:gdLst/>
            <a:ahLst/>
            <a:cxnLst/>
            <a:rect l="l" t="t" r="r" b="b"/>
            <a:pathLst>
              <a:path w="4758055" h="3246754">
                <a:moveTo>
                  <a:pt x="0" y="3246699"/>
                </a:moveTo>
                <a:lnTo>
                  <a:pt x="4757742" y="3246699"/>
                </a:lnTo>
                <a:lnTo>
                  <a:pt x="4757742" y="0"/>
                </a:lnTo>
                <a:lnTo>
                  <a:pt x="0" y="0"/>
                </a:lnTo>
                <a:lnTo>
                  <a:pt x="0" y="3246699"/>
                </a:lnTo>
                <a:close/>
              </a:path>
            </a:pathLst>
          </a:custGeom>
          <a:ln w="5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52900" y="2183859"/>
            <a:ext cx="405130" cy="136525"/>
          </a:xfrm>
          <a:custGeom>
            <a:avLst/>
            <a:gdLst/>
            <a:ahLst/>
            <a:cxnLst/>
            <a:rect l="l" t="t" r="r" b="b"/>
            <a:pathLst>
              <a:path w="405129" h="136525">
                <a:moveTo>
                  <a:pt x="0" y="136150"/>
                </a:moveTo>
                <a:lnTo>
                  <a:pt x="404810" y="136150"/>
                </a:lnTo>
                <a:lnTo>
                  <a:pt x="404810" y="0"/>
                </a:lnTo>
                <a:lnTo>
                  <a:pt x="0" y="0"/>
                </a:lnTo>
                <a:lnTo>
                  <a:pt x="0" y="136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77664" y="2207714"/>
            <a:ext cx="358140" cy="95250"/>
          </a:xfrm>
          <a:custGeom>
            <a:avLst/>
            <a:gdLst/>
            <a:ahLst/>
            <a:cxnLst/>
            <a:rect l="l" t="t" r="r" b="b"/>
            <a:pathLst>
              <a:path w="358139" h="95250">
                <a:moveTo>
                  <a:pt x="38100" y="4694"/>
                </a:moveTo>
                <a:lnTo>
                  <a:pt x="0" y="4694"/>
                </a:lnTo>
                <a:lnTo>
                  <a:pt x="0" y="75117"/>
                </a:lnTo>
                <a:lnTo>
                  <a:pt x="9525" y="75117"/>
                </a:lnTo>
                <a:lnTo>
                  <a:pt x="9525" y="46567"/>
                </a:lnTo>
                <a:lnTo>
                  <a:pt x="38100" y="46567"/>
                </a:lnTo>
                <a:lnTo>
                  <a:pt x="43814" y="44664"/>
                </a:lnTo>
                <a:lnTo>
                  <a:pt x="47625" y="40857"/>
                </a:lnTo>
                <a:lnTo>
                  <a:pt x="49053" y="38954"/>
                </a:lnTo>
                <a:lnTo>
                  <a:pt x="33338" y="38954"/>
                </a:lnTo>
                <a:lnTo>
                  <a:pt x="27622" y="38066"/>
                </a:lnTo>
                <a:lnTo>
                  <a:pt x="9525" y="38066"/>
                </a:lnTo>
                <a:lnTo>
                  <a:pt x="9525" y="12308"/>
                </a:lnTo>
                <a:lnTo>
                  <a:pt x="49053" y="12308"/>
                </a:lnTo>
                <a:lnTo>
                  <a:pt x="47625" y="10404"/>
                </a:lnTo>
                <a:lnTo>
                  <a:pt x="43814" y="6598"/>
                </a:lnTo>
                <a:lnTo>
                  <a:pt x="38100" y="4694"/>
                </a:lnTo>
                <a:close/>
              </a:path>
              <a:path w="358139" h="95250">
                <a:moveTo>
                  <a:pt x="49053" y="12308"/>
                </a:moveTo>
                <a:lnTo>
                  <a:pt x="33338" y="12308"/>
                </a:lnTo>
                <a:lnTo>
                  <a:pt x="37148" y="14211"/>
                </a:lnTo>
                <a:lnTo>
                  <a:pt x="40004" y="16114"/>
                </a:lnTo>
                <a:lnTo>
                  <a:pt x="41910" y="18017"/>
                </a:lnTo>
                <a:lnTo>
                  <a:pt x="43814" y="21824"/>
                </a:lnTo>
                <a:lnTo>
                  <a:pt x="43814" y="29437"/>
                </a:lnTo>
                <a:lnTo>
                  <a:pt x="41910" y="33244"/>
                </a:lnTo>
                <a:lnTo>
                  <a:pt x="40004" y="35147"/>
                </a:lnTo>
                <a:lnTo>
                  <a:pt x="37148" y="37051"/>
                </a:lnTo>
                <a:lnTo>
                  <a:pt x="33338" y="38954"/>
                </a:lnTo>
                <a:lnTo>
                  <a:pt x="49053" y="38954"/>
                </a:lnTo>
                <a:lnTo>
                  <a:pt x="50482" y="37051"/>
                </a:lnTo>
                <a:lnTo>
                  <a:pt x="52387" y="32356"/>
                </a:lnTo>
                <a:lnTo>
                  <a:pt x="52387" y="19033"/>
                </a:lnTo>
                <a:lnTo>
                  <a:pt x="50482" y="14211"/>
                </a:lnTo>
                <a:lnTo>
                  <a:pt x="49053" y="12308"/>
                </a:lnTo>
                <a:close/>
              </a:path>
              <a:path w="358139" h="95250">
                <a:moveTo>
                  <a:pt x="71437" y="4694"/>
                </a:moveTo>
                <a:lnTo>
                  <a:pt x="62865" y="4694"/>
                </a:lnTo>
                <a:lnTo>
                  <a:pt x="62865" y="75117"/>
                </a:lnTo>
                <a:lnTo>
                  <a:pt x="71437" y="75117"/>
                </a:lnTo>
                <a:lnTo>
                  <a:pt x="71437" y="4694"/>
                </a:lnTo>
                <a:close/>
              </a:path>
              <a:path w="358139" h="95250">
                <a:moveTo>
                  <a:pt x="123384" y="30452"/>
                </a:moveTo>
                <a:lnTo>
                  <a:pt x="108580" y="30452"/>
                </a:lnTo>
                <a:lnTo>
                  <a:pt x="110485" y="31341"/>
                </a:lnTo>
                <a:lnTo>
                  <a:pt x="111437" y="31341"/>
                </a:lnTo>
                <a:lnTo>
                  <a:pt x="112389" y="32356"/>
                </a:lnTo>
                <a:lnTo>
                  <a:pt x="113341" y="32356"/>
                </a:lnTo>
                <a:lnTo>
                  <a:pt x="114306" y="33244"/>
                </a:lnTo>
                <a:lnTo>
                  <a:pt x="115258" y="34259"/>
                </a:lnTo>
                <a:lnTo>
                  <a:pt x="116211" y="35147"/>
                </a:lnTo>
                <a:lnTo>
                  <a:pt x="116211" y="41872"/>
                </a:lnTo>
                <a:lnTo>
                  <a:pt x="115258" y="42761"/>
                </a:lnTo>
                <a:lnTo>
                  <a:pt x="114306" y="43776"/>
                </a:lnTo>
                <a:lnTo>
                  <a:pt x="112389" y="43776"/>
                </a:lnTo>
                <a:lnTo>
                  <a:pt x="111437" y="44664"/>
                </a:lnTo>
                <a:lnTo>
                  <a:pt x="107628" y="44664"/>
                </a:lnTo>
                <a:lnTo>
                  <a:pt x="105724" y="45679"/>
                </a:lnTo>
                <a:lnTo>
                  <a:pt x="100965" y="45679"/>
                </a:lnTo>
                <a:lnTo>
                  <a:pt x="99060" y="46567"/>
                </a:lnTo>
                <a:lnTo>
                  <a:pt x="97155" y="46567"/>
                </a:lnTo>
                <a:lnTo>
                  <a:pt x="95250" y="47582"/>
                </a:lnTo>
                <a:lnTo>
                  <a:pt x="92392" y="47582"/>
                </a:lnTo>
                <a:lnTo>
                  <a:pt x="90487" y="48470"/>
                </a:lnTo>
                <a:lnTo>
                  <a:pt x="88583" y="49486"/>
                </a:lnTo>
                <a:lnTo>
                  <a:pt x="87629" y="50374"/>
                </a:lnTo>
                <a:lnTo>
                  <a:pt x="85725" y="51389"/>
                </a:lnTo>
                <a:lnTo>
                  <a:pt x="81915" y="59002"/>
                </a:lnTo>
                <a:lnTo>
                  <a:pt x="81915" y="66615"/>
                </a:lnTo>
                <a:lnTo>
                  <a:pt x="83819" y="70422"/>
                </a:lnTo>
                <a:lnTo>
                  <a:pt x="85725" y="71310"/>
                </a:lnTo>
                <a:lnTo>
                  <a:pt x="86677" y="73213"/>
                </a:lnTo>
                <a:lnTo>
                  <a:pt x="88583" y="74229"/>
                </a:lnTo>
                <a:lnTo>
                  <a:pt x="90487" y="75117"/>
                </a:lnTo>
                <a:lnTo>
                  <a:pt x="92392" y="75117"/>
                </a:lnTo>
                <a:lnTo>
                  <a:pt x="94297" y="76132"/>
                </a:lnTo>
                <a:lnTo>
                  <a:pt x="101918" y="76132"/>
                </a:lnTo>
                <a:lnTo>
                  <a:pt x="105724" y="75117"/>
                </a:lnTo>
                <a:lnTo>
                  <a:pt x="108580" y="74229"/>
                </a:lnTo>
                <a:lnTo>
                  <a:pt x="111437" y="73213"/>
                </a:lnTo>
                <a:lnTo>
                  <a:pt x="114306" y="71310"/>
                </a:lnTo>
                <a:lnTo>
                  <a:pt x="116211" y="68519"/>
                </a:lnTo>
                <a:lnTo>
                  <a:pt x="95250" y="68519"/>
                </a:lnTo>
                <a:lnTo>
                  <a:pt x="94297" y="67504"/>
                </a:lnTo>
                <a:lnTo>
                  <a:pt x="93345" y="67504"/>
                </a:lnTo>
                <a:lnTo>
                  <a:pt x="93345" y="66615"/>
                </a:lnTo>
                <a:lnTo>
                  <a:pt x="92392" y="65600"/>
                </a:lnTo>
                <a:lnTo>
                  <a:pt x="91440" y="64712"/>
                </a:lnTo>
                <a:lnTo>
                  <a:pt x="91440" y="63697"/>
                </a:lnTo>
                <a:lnTo>
                  <a:pt x="90487" y="62809"/>
                </a:lnTo>
                <a:lnTo>
                  <a:pt x="90487" y="59002"/>
                </a:lnTo>
                <a:lnTo>
                  <a:pt x="91440" y="57987"/>
                </a:lnTo>
                <a:lnTo>
                  <a:pt x="92392" y="56084"/>
                </a:lnTo>
                <a:lnTo>
                  <a:pt x="93345" y="55195"/>
                </a:lnTo>
                <a:lnTo>
                  <a:pt x="94297" y="54180"/>
                </a:lnTo>
                <a:lnTo>
                  <a:pt x="96202" y="53292"/>
                </a:lnTo>
                <a:lnTo>
                  <a:pt x="97155" y="53292"/>
                </a:lnTo>
                <a:lnTo>
                  <a:pt x="99060" y="52277"/>
                </a:lnTo>
                <a:lnTo>
                  <a:pt x="102867" y="52277"/>
                </a:lnTo>
                <a:lnTo>
                  <a:pt x="104772" y="51389"/>
                </a:lnTo>
                <a:lnTo>
                  <a:pt x="110485" y="51389"/>
                </a:lnTo>
                <a:lnTo>
                  <a:pt x="112389" y="50374"/>
                </a:lnTo>
                <a:lnTo>
                  <a:pt x="113341" y="50374"/>
                </a:lnTo>
                <a:lnTo>
                  <a:pt x="115258" y="49486"/>
                </a:lnTo>
                <a:lnTo>
                  <a:pt x="116211" y="48470"/>
                </a:lnTo>
                <a:lnTo>
                  <a:pt x="124780" y="48470"/>
                </a:lnTo>
                <a:lnTo>
                  <a:pt x="124780" y="34259"/>
                </a:lnTo>
                <a:lnTo>
                  <a:pt x="123828" y="31341"/>
                </a:lnTo>
                <a:lnTo>
                  <a:pt x="123384" y="30452"/>
                </a:lnTo>
                <a:close/>
              </a:path>
              <a:path w="358139" h="95250">
                <a:moveTo>
                  <a:pt x="129541" y="68519"/>
                </a:moveTo>
                <a:lnTo>
                  <a:pt x="116211" y="68519"/>
                </a:lnTo>
                <a:lnTo>
                  <a:pt x="116211" y="71310"/>
                </a:lnTo>
                <a:lnTo>
                  <a:pt x="117163" y="73213"/>
                </a:lnTo>
                <a:lnTo>
                  <a:pt x="118115" y="74229"/>
                </a:lnTo>
                <a:lnTo>
                  <a:pt x="120019" y="75117"/>
                </a:lnTo>
                <a:lnTo>
                  <a:pt x="121924" y="76132"/>
                </a:lnTo>
                <a:lnTo>
                  <a:pt x="128589" y="76132"/>
                </a:lnTo>
                <a:lnTo>
                  <a:pt x="129541" y="75117"/>
                </a:lnTo>
                <a:lnTo>
                  <a:pt x="129541" y="68519"/>
                </a:lnTo>
                <a:close/>
              </a:path>
              <a:path w="358139" h="95250">
                <a:moveTo>
                  <a:pt x="124780" y="48470"/>
                </a:moveTo>
                <a:lnTo>
                  <a:pt x="116211" y="48470"/>
                </a:lnTo>
                <a:lnTo>
                  <a:pt x="116211" y="59890"/>
                </a:lnTo>
                <a:lnTo>
                  <a:pt x="115258" y="60905"/>
                </a:lnTo>
                <a:lnTo>
                  <a:pt x="114306" y="62809"/>
                </a:lnTo>
                <a:lnTo>
                  <a:pt x="113341" y="63697"/>
                </a:lnTo>
                <a:lnTo>
                  <a:pt x="112389" y="64712"/>
                </a:lnTo>
                <a:lnTo>
                  <a:pt x="111437" y="65600"/>
                </a:lnTo>
                <a:lnTo>
                  <a:pt x="109533" y="66615"/>
                </a:lnTo>
                <a:lnTo>
                  <a:pt x="107628" y="67504"/>
                </a:lnTo>
                <a:lnTo>
                  <a:pt x="105724" y="68519"/>
                </a:lnTo>
                <a:lnTo>
                  <a:pt x="124780" y="68519"/>
                </a:lnTo>
                <a:lnTo>
                  <a:pt x="124780" y="48470"/>
                </a:lnTo>
                <a:close/>
              </a:path>
              <a:path w="358139" h="95250">
                <a:moveTo>
                  <a:pt x="114306" y="23727"/>
                </a:moveTo>
                <a:lnTo>
                  <a:pt x="97155" y="23727"/>
                </a:lnTo>
                <a:lnTo>
                  <a:pt x="95250" y="24743"/>
                </a:lnTo>
                <a:lnTo>
                  <a:pt x="92392" y="25631"/>
                </a:lnTo>
                <a:lnTo>
                  <a:pt x="90487" y="26646"/>
                </a:lnTo>
                <a:lnTo>
                  <a:pt x="88583" y="28549"/>
                </a:lnTo>
                <a:lnTo>
                  <a:pt x="86677" y="29437"/>
                </a:lnTo>
                <a:lnTo>
                  <a:pt x="85725" y="32356"/>
                </a:lnTo>
                <a:lnTo>
                  <a:pt x="84773" y="34259"/>
                </a:lnTo>
                <a:lnTo>
                  <a:pt x="83819" y="37051"/>
                </a:lnTo>
                <a:lnTo>
                  <a:pt x="83819" y="39969"/>
                </a:lnTo>
                <a:lnTo>
                  <a:pt x="92392" y="39969"/>
                </a:lnTo>
                <a:lnTo>
                  <a:pt x="92392" y="36162"/>
                </a:lnTo>
                <a:lnTo>
                  <a:pt x="93345" y="34259"/>
                </a:lnTo>
                <a:lnTo>
                  <a:pt x="96202" y="32356"/>
                </a:lnTo>
                <a:lnTo>
                  <a:pt x="98107" y="31341"/>
                </a:lnTo>
                <a:lnTo>
                  <a:pt x="100965" y="30452"/>
                </a:lnTo>
                <a:lnTo>
                  <a:pt x="123384" y="30452"/>
                </a:lnTo>
                <a:lnTo>
                  <a:pt x="121924" y="27534"/>
                </a:lnTo>
                <a:lnTo>
                  <a:pt x="120019" y="26646"/>
                </a:lnTo>
                <a:lnTo>
                  <a:pt x="118115" y="25631"/>
                </a:lnTo>
                <a:lnTo>
                  <a:pt x="116211" y="24743"/>
                </a:lnTo>
                <a:lnTo>
                  <a:pt x="114306" y="23727"/>
                </a:lnTo>
                <a:close/>
              </a:path>
              <a:path w="358139" h="95250">
                <a:moveTo>
                  <a:pt x="109533" y="22839"/>
                </a:moveTo>
                <a:lnTo>
                  <a:pt x="102867" y="22839"/>
                </a:lnTo>
                <a:lnTo>
                  <a:pt x="100012" y="23727"/>
                </a:lnTo>
                <a:lnTo>
                  <a:pt x="112389" y="23727"/>
                </a:lnTo>
                <a:lnTo>
                  <a:pt x="109533" y="22839"/>
                </a:lnTo>
                <a:close/>
              </a:path>
              <a:path w="358139" h="95250">
                <a:moveTo>
                  <a:pt x="138111" y="86537"/>
                </a:moveTo>
                <a:lnTo>
                  <a:pt x="137159" y="86537"/>
                </a:lnTo>
                <a:lnTo>
                  <a:pt x="137159" y="94150"/>
                </a:lnTo>
                <a:lnTo>
                  <a:pt x="138111" y="95165"/>
                </a:lnTo>
                <a:lnTo>
                  <a:pt x="146681" y="95165"/>
                </a:lnTo>
                <a:lnTo>
                  <a:pt x="147633" y="94150"/>
                </a:lnTo>
                <a:lnTo>
                  <a:pt x="148585" y="94150"/>
                </a:lnTo>
                <a:lnTo>
                  <a:pt x="150490" y="93262"/>
                </a:lnTo>
                <a:lnTo>
                  <a:pt x="151442" y="92247"/>
                </a:lnTo>
                <a:lnTo>
                  <a:pt x="152394" y="91358"/>
                </a:lnTo>
                <a:lnTo>
                  <a:pt x="153346" y="89455"/>
                </a:lnTo>
                <a:lnTo>
                  <a:pt x="154311" y="88440"/>
                </a:lnTo>
                <a:lnTo>
                  <a:pt x="154756" y="87552"/>
                </a:lnTo>
                <a:lnTo>
                  <a:pt x="138111" y="87552"/>
                </a:lnTo>
                <a:lnTo>
                  <a:pt x="138111" y="86537"/>
                </a:lnTo>
                <a:close/>
              </a:path>
              <a:path w="358139" h="95250">
                <a:moveTo>
                  <a:pt x="141920" y="23727"/>
                </a:moveTo>
                <a:lnTo>
                  <a:pt x="132398" y="23727"/>
                </a:lnTo>
                <a:lnTo>
                  <a:pt x="152394" y="75117"/>
                </a:lnTo>
                <a:lnTo>
                  <a:pt x="148585" y="83745"/>
                </a:lnTo>
                <a:lnTo>
                  <a:pt x="147633" y="84633"/>
                </a:lnTo>
                <a:lnTo>
                  <a:pt x="146681" y="85648"/>
                </a:lnTo>
                <a:lnTo>
                  <a:pt x="145729" y="86537"/>
                </a:lnTo>
                <a:lnTo>
                  <a:pt x="144776" y="87552"/>
                </a:lnTo>
                <a:lnTo>
                  <a:pt x="154756" y="87552"/>
                </a:lnTo>
                <a:lnTo>
                  <a:pt x="156216" y="84633"/>
                </a:lnTo>
                <a:lnTo>
                  <a:pt x="157168" y="81842"/>
                </a:lnTo>
                <a:lnTo>
                  <a:pt x="163555" y="65600"/>
                </a:lnTo>
                <a:lnTo>
                  <a:pt x="156216" y="65600"/>
                </a:lnTo>
                <a:lnTo>
                  <a:pt x="141920" y="23727"/>
                </a:lnTo>
                <a:close/>
              </a:path>
              <a:path w="358139" h="95250">
                <a:moveTo>
                  <a:pt x="180020" y="23727"/>
                </a:moveTo>
                <a:lnTo>
                  <a:pt x="170498" y="23727"/>
                </a:lnTo>
                <a:lnTo>
                  <a:pt x="156216" y="65600"/>
                </a:lnTo>
                <a:lnTo>
                  <a:pt x="163555" y="65600"/>
                </a:lnTo>
                <a:lnTo>
                  <a:pt x="180020" y="23727"/>
                </a:lnTo>
                <a:close/>
              </a:path>
              <a:path w="358139" h="95250">
                <a:moveTo>
                  <a:pt x="225739" y="4694"/>
                </a:moveTo>
                <a:lnTo>
                  <a:pt x="187638" y="4694"/>
                </a:lnTo>
                <a:lnTo>
                  <a:pt x="187638" y="75117"/>
                </a:lnTo>
                <a:lnTo>
                  <a:pt x="197173" y="75117"/>
                </a:lnTo>
                <a:lnTo>
                  <a:pt x="197173" y="46567"/>
                </a:lnTo>
                <a:lnTo>
                  <a:pt x="225739" y="46567"/>
                </a:lnTo>
                <a:lnTo>
                  <a:pt x="231452" y="44664"/>
                </a:lnTo>
                <a:lnTo>
                  <a:pt x="237174" y="38954"/>
                </a:lnTo>
                <a:lnTo>
                  <a:pt x="220978" y="38954"/>
                </a:lnTo>
                <a:lnTo>
                  <a:pt x="216217" y="38066"/>
                </a:lnTo>
                <a:lnTo>
                  <a:pt x="197173" y="38066"/>
                </a:lnTo>
                <a:lnTo>
                  <a:pt x="197173" y="12308"/>
                </a:lnTo>
                <a:lnTo>
                  <a:pt x="237174" y="12308"/>
                </a:lnTo>
                <a:lnTo>
                  <a:pt x="231452" y="6598"/>
                </a:lnTo>
                <a:lnTo>
                  <a:pt x="225739" y="4694"/>
                </a:lnTo>
                <a:close/>
              </a:path>
              <a:path w="358139" h="95250">
                <a:moveTo>
                  <a:pt x="237174" y="12308"/>
                </a:moveTo>
                <a:lnTo>
                  <a:pt x="220978" y="12308"/>
                </a:lnTo>
                <a:lnTo>
                  <a:pt x="224786" y="14211"/>
                </a:lnTo>
                <a:lnTo>
                  <a:pt x="227643" y="16114"/>
                </a:lnTo>
                <a:lnTo>
                  <a:pt x="229547" y="18017"/>
                </a:lnTo>
                <a:lnTo>
                  <a:pt x="231452" y="21824"/>
                </a:lnTo>
                <a:lnTo>
                  <a:pt x="231452" y="29437"/>
                </a:lnTo>
                <a:lnTo>
                  <a:pt x="229547" y="33244"/>
                </a:lnTo>
                <a:lnTo>
                  <a:pt x="227643" y="35147"/>
                </a:lnTo>
                <a:lnTo>
                  <a:pt x="224786" y="37051"/>
                </a:lnTo>
                <a:lnTo>
                  <a:pt x="220978" y="38954"/>
                </a:lnTo>
                <a:lnTo>
                  <a:pt x="237174" y="38954"/>
                </a:lnTo>
                <a:lnTo>
                  <a:pt x="239082" y="37051"/>
                </a:lnTo>
                <a:lnTo>
                  <a:pt x="240034" y="32356"/>
                </a:lnTo>
                <a:lnTo>
                  <a:pt x="240034" y="19033"/>
                </a:lnTo>
                <a:lnTo>
                  <a:pt x="239082" y="14211"/>
                </a:lnTo>
                <a:lnTo>
                  <a:pt x="237174" y="12308"/>
                </a:lnTo>
                <a:close/>
              </a:path>
              <a:path w="358139" h="95250">
                <a:moveTo>
                  <a:pt x="259078" y="4694"/>
                </a:moveTo>
                <a:lnTo>
                  <a:pt x="251461" y="4694"/>
                </a:lnTo>
                <a:lnTo>
                  <a:pt x="251461" y="15226"/>
                </a:lnTo>
                <a:lnTo>
                  <a:pt x="259078" y="15226"/>
                </a:lnTo>
                <a:lnTo>
                  <a:pt x="259078" y="4694"/>
                </a:lnTo>
                <a:close/>
              </a:path>
              <a:path w="358139" h="95250">
                <a:moveTo>
                  <a:pt x="259078" y="23727"/>
                </a:moveTo>
                <a:lnTo>
                  <a:pt x="251461" y="23727"/>
                </a:lnTo>
                <a:lnTo>
                  <a:pt x="251461" y="75117"/>
                </a:lnTo>
                <a:lnTo>
                  <a:pt x="259078" y="75117"/>
                </a:lnTo>
                <a:lnTo>
                  <a:pt x="259078" y="23727"/>
                </a:lnTo>
                <a:close/>
              </a:path>
              <a:path w="358139" h="95250">
                <a:moveTo>
                  <a:pt x="296226" y="22839"/>
                </a:moveTo>
                <a:lnTo>
                  <a:pt x="289561" y="22839"/>
                </a:lnTo>
                <a:lnTo>
                  <a:pt x="285752" y="23727"/>
                </a:lnTo>
                <a:lnTo>
                  <a:pt x="282896" y="24743"/>
                </a:lnTo>
                <a:lnTo>
                  <a:pt x="277183" y="28549"/>
                </a:lnTo>
                <a:lnTo>
                  <a:pt x="275278" y="31341"/>
                </a:lnTo>
                <a:lnTo>
                  <a:pt x="273374" y="33244"/>
                </a:lnTo>
                <a:lnTo>
                  <a:pt x="272409" y="36162"/>
                </a:lnTo>
                <a:lnTo>
                  <a:pt x="271457" y="39969"/>
                </a:lnTo>
                <a:lnTo>
                  <a:pt x="270504" y="42761"/>
                </a:lnTo>
                <a:lnTo>
                  <a:pt x="269552" y="46567"/>
                </a:lnTo>
                <a:lnTo>
                  <a:pt x="269552" y="54180"/>
                </a:lnTo>
                <a:lnTo>
                  <a:pt x="270504" y="57987"/>
                </a:lnTo>
                <a:lnTo>
                  <a:pt x="271457" y="60905"/>
                </a:lnTo>
                <a:lnTo>
                  <a:pt x="272409" y="63697"/>
                </a:lnTo>
                <a:lnTo>
                  <a:pt x="273374" y="66615"/>
                </a:lnTo>
                <a:lnTo>
                  <a:pt x="289561" y="76132"/>
                </a:lnTo>
                <a:lnTo>
                  <a:pt x="300035" y="76132"/>
                </a:lnTo>
                <a:lnTo>
                  <a:pt x="304796" y="74229"/>
                </a:lnTo>
                <a:lnTo>
                  <a:pt x="308605" y="71310"/>
                </a:lnTo>
                <a:lnTo>
                  <a:pt x="311398" y="68519"/>
                </a:lnTo>
                <a:lnTo>
                  <a:pt x="288609" y="68519"/>
                </a:lnTo>
                <a:lnTo>
                  <a:pt x="286705" y="67504"/>
                </a:lnTo>
                <a:lnTo>
                  <a:pt x="284800" y="66615"/>
                </a:lnTo>
                <a:lnTo>
                  <a:pt x="282896" y="64712"/>
                </a:lnTo>
                <a:lnTo>
                  <a:pt x="281944" y="62809"/>
                </a:lnTo>
                <a:lnTo>
                  <a:pt x="280991" y="61794"/>
                </a:lnTo>
                <a:lnTo>
                  <a:pt x="280039" y="59002"/>
                </a:lnTo>
                <a:lnTo>
                  <a:pt x="279087" y="57099"/>
                </a:lnTo>
                <a:lnTo>
                  <a:pt x="279087" y="55195"/>
                </a:lnTo>
                <a:lnTo>
                  <a:pt x="278135" y="52277"/>
                </a:lnTo>
                <a:lnTo>
                  <a:pt x="278135" y="47582"/>
                </a:lnTo>
                <a:lnTo>
                  <a:pt x="279087" y="45679"/>
                </a:lnTo>
                <a:lnTo>
                  <a:pt x="279087" y="42761"/>
                </a:lnTo>
                <a:lnTo>
                  <a:pt x="280039" y="40857"/>
                </a:lnTo>
                <a:lnTo>
                  <a:pt x="280991" y="38066"/>
                </a:lnTo>
                <a:lnTo>
                  <a:pt x="282896" y="34259"/>
                </a:lnTo>
                <a:lnTo>
                  <a:pt x="284800" y="33244"/>
                </a:lnTo>
                <a:lnTo>
                  <a:pt x="286705" y="32356"/>
                </a:lnTo>
                <a:lnTo>
                  <a:pt x="288609" y="31341"/>
                </a:lnTo>
                <a:lnTo>
                  <a:pt x="291465" y="30452"/>
                </a:lnTo>
                <a:lnTo>
                  <a:pt x="312414" y="30452"/>
                </a:lnTo>
                <a:lnTo>
                  <a:pt x="310509" y="28549"/>
                </a:lnTo>
                <a:lnTo>
                  <a:pt x="308605" y="27534"/>
                </a:lnTo>
                <a:lnTo>
                  <a:pt x="306701" y="25631"/>
                </a:lnTo>
                <a:lnTo>
                  <a:pt x="303844" y="24743"/>
                </a:lnTo>
                <a:lnTo>
                  <a:pt x="301940" y="23727"/>
                </a:lnTo>
                <a:lnTo>
                  <a:pt x="299083" y="23727"/>
                </a:lnTo>
                <a:lnTo>
                  <a:pt x="296226" y="22839"/>
                </a:lnTo>
                <a:close/>
              </a:path>
              <a:path w="358139" h="95250">
                <a:moveTo>
                  <a:pt x="316235" y="56084"/>
                </a:moveTo>
                <a:lnTo>
                  <a:pt x="307653" y="56084"/>
                </a:lnTo>
                <a:lnTo>
                  <a:pt x="306701" y="60905"/>
                </a:lnTo>
                <a:lnTo>
                  <a:pt x="305748" y="63697"/>
                </a:lnTo>
                <a:lnTo>
                  <a:pt x="302892" y="65600"/>
                </a:lnTo>
                <a:lnTo>
                  <a:pt x="300987" y="67504"/>
                </a:lnTo>
                <a:lnTo>
                  <a:pt x="297179" y="68519"/>
                </a:lnTo>
                <a:lnTo>
                  <a:pt x="311398" y="68519"/>
                </a:lnTo>
                <a:lnTo>
                  <a:pt x="312414" y="67504"/>
                </a:lnTo>
                <a:lnTo>
                  <a:pt x="315283" y="62809"/>
                </a:lnTo>
                <a:lnTo>
                  <a:pt x="316235" y="56084"/>
                </a:lnTo>
                <a:close/>
              </a:path>
              <a:path w="358139" h="95250">
                <a:moveTo>
                  <a:pt x="312414" y="30452"/>
                </a:moveTo>
                <a:lnTo>
                  <a:pt x="298131" y="30452"/>
                </a:lnTo>
                <a:lnTo>
                  <a:pt x="300987" y="31341"/>
                </a:lnTo>
                <a:lnTo>
                  <a:pt x="306701" y="37051"/>
                </a:lnTo>
                <a:lnTo>
                  <a:pt x="306701" y="40857"/>
                </a:lnTo>
                <a:lnTo>
                  <a:pt x="315283" y="40857"/>
                </a:lnTo>
                <a:lnTo>
                  <a:pt x="315283" y="37051"/>
                </a:lnTo>
                <a:lnTo>
                  <a:pt x="314331" y="35147"/>
                </a:lnTo>
                <a:lnTo>
                  <a:pt x="313379" y="32356"/>
                </a:lnTo>
                <a:lnTo>
                  <a:pt x="312414" y="30452"/>
                </a:lnTo>
                <a:close/>
              </a:path>
              <a:path w="358139" h="95250">
                <a:moveTo>
                  <a:pt x="344801" y="0"/>
                </a:moveTo>
                <a:lnTo>
                  <a:pt x="334327" y="0"/>
                </a:lnTo>
                <a:lnTo>
                  <a:pt x="331470" y="888"/>
                </a:lnTo>
                <a:lnTo>
                  <a:pt x="329566" y="1903"/>
                </a:lnTo>
                <a:lnTo>
                  <a:pt x="325757" y="5709"/>
                </a:lnTo>
                <a:lnTo>
                  <a:pt x="323853" y="6598"/>
                </a:lnTo>
                <a:lnTo>
                  <a:pt x="322901" y="9516"/>
                </a:lnTo>
                <a:lnTo>
                  <a:pt x="320996" y="13323"/>
                </a:lnTo>
                <a:lnTo>
                  <a:pt x="320044" y="16114"/>
                </a:lnTo>
                <a:lnTo>
                  <a:pt x="320044" y="21824"/>
                </a:lnTo>
                <a:lnTo>
                  <a:pt x="320996" y="23727"/>
                </a:lnTo>
                <a:lnTo>
                  <a:pt x="321948" y="26646"/>
                </a:lnTo>
                <a:lnTo>
                  <a:pt x="323853" y="30452"/>
                </a:lnTo>
                <a:lnTo>
                  <a:pt x="327662" y="34259"/>
                </a:lnTo>
                <a:lnTo>
                  <a:pt x="329566" y="35147"/>
                </a:lnTo>
                <a:lnTo>
                  <a:pt x="331470" y="36162"/>
                </a:lnTo>
                <a:lnTo>
                  <a:pt x="334327" y="37051"/>
                </a:lnTo>
                <a:lnTo>
                  <a:pt x="336231" y="38066"/>
                </a:lnTo>
                <a:lnTo>
                  <a:pt x="341945" y="38066"/>
                </a:lnTo>
                <a:lnTo>
                  <a:pt x="344801" y="37051"/>
                </a:lnTo>
                <a:lnTo>
                  <a:pt x="346706" y="36162"/>
                </a:lnTo>
                <a:lnTo>
                  <a:pt x="348610" y="35147"/>
                </a:lnTo>
                <a:lnTo>
                  <a:pt x="337184" y="35147"/>
                </a:lnTo>
                <a:lnTo>
                  <a:pt x="335279" y="34259"/>
                </a:lnTo>
                <a:lnTo>
                  <a:pt x="333375" y="34259"/>
                </a:lnTo>
                <a:lnTo>
                  <a:pt x="331470" y="33244"/>
                </a:lnTo>
                <a:lnTo>
                  <a:pt x="329566" y="32356"/>
                </a:lnTo>
                <a:lnTo>
                  <a:pt x="327662" y="30452"/>
                </a:lnTo>
                <a:lnTo>
                  <a:pt x="326709" y="28549"/>
                </a:lnTo>
                <a:lnTo>
                  <a:pt x="325757" y="27534"/>
                </a:lnTo>
                <a:lnTo>
                  <a:pt x="324805" y="25631"/>
                </a:lnTo>
                <a:lnTo>
                  <a:pt x="323853" y="22839"/>
                </a:lnTo>
                <a:lnTo>
                  <a:pt x="323853" y="14211"/>
                </a:lnTo>
                <a:lnTo>
                  <a:pt x="326709" y="8501"/>
                </a:lnTo>
                <a:lnTo>
                  <a:pt x="327662" y="7613"/>
                </a:lnTo>
                <a:lnTo>
                  <a:pt x="329566" y="5709"/>
                </a:lnTo>
                <a:lnTo>
                  <a:pt x="331470" y="4694"/>
                </a:lnTo>
                <a:lnTo>
                  <a:pt x="333375" y="3806"/>
                </a:lnTo>
                <a:lnTo>
                  <a:pt x="335279" y="2791"/>
                </a:lnTo>
                <a:lnTo>
                  <a:pt x="349502" y="2791"/>
                </a:lnTo>
                <a:lnTo>
                  <a:pt x="348610" y="1903"/>
                </a:lnTo>
                <a:lnTo>
                  <a:pt x="346706" y="888"/>
                </a:lnTo>
                <a:lnTo>
                  <a:pt x="344801" y="0"/>
                </a:lnTo>
                <a:close/>
              </a:path>
              <a:path w="358139" h="95250">
                <a:moveTo>
                  <a:pt x="349502" y="2791"/>
                </a:moveTo>
                <a:lnTo>
                  <a:pt x="343849" y="2791"/>
                </a:lnTo>
                <a:lnTo>
                  <a:pt x="345753" y="3806"/>
                </a:lnTo>
                <a:lnTo>
                  <a:pt x="347658" y="4694"/>
                </a:lnTo>
                <a:lnTo>
                  <a:pt x="348610" y="5709"/>
                </a:lnTo>
                <a:lnTo>
                  <a:pt x="350514" y="7613"/>
                </a:lnTo>
                <a:lnTo>
                  <a:pt x="351467" y="8501"/>
                </a:lnTo>
                <a:lnTo>
                  <a:pt x="355288" y="16114"/>
                </a:lnTo>
                <a:lnTo>
                  <a:pt x="355288" y="20936"/>
                </a:lnTo>
                <a:lnTo>
                  <a:pt x="354336" y="22839"/>
                </a:lnTo>
                <a:lnTo>
                  <a:pt x="353384" y="25631"/>
                </a:lnTo>
                <a:lnTo>
                  <a:pt x="352431" y="27534"/>
                </a:lnTo>
                <a:lnTo>
                  <a:pt x="351467" y="28549"/>
                </a:lnTo>
                <a:lnTo>
                  <a:pt x="350514" y="30452"/>
                </a:lnTo>
                <a:lnTo>
                  <a:pt x="348610" y="32356"/>
                </a:lnTo>
                <a:lnTo>
                  <a:pt x="347658" y="33244"/>
                </a:lnTo>
                <a:lnTo>
                  <a:pt x="345753" y="34259"/>
                </a:lnTo>
                <a:lnTo>
                  <a:pt x="343849" y="34259"/>
                </a:lnTo>
                <a:lnTo>
                  <a:pt x="341945" y="35147"/>
                </a:lnTo>
                <a:lnTo>
                  <a:pt x="348610" y="35147"/>
                </a:lnTo>
                <a:lnTo>
                  <a:pt x="350514" y="34259"/>
                </a:lnTo>
                <a:lnTo>
                  <a:pt x="356240" y="28549"/>
                </a:lnTo>
                <a:lnTo>
                  <a:pt x="357192" y="26646"/>
                </a:lnTo>
                <a:lnTo>
                  <a:pt x="358145" y="23727"/>
                </a:lnTo>
                <a:lnTo>
                  <a:pt x="358145" y="13323"/>
                </a:lnTo>
                <a:lnTo>
                  <a:pt x="356240" y="9516"/>
                </a:lnTo>
                <a:lnTo>
                  <a:pt x="354336" y="6598"/>
                </a:lnTo>
                <a:lnTo>
                  <a:pt x="352431" y="5709"/>
                </a:lnTo>
                <a:lnTo>
                  <a:pt x="349502" y="2791"/>
                </a:lnTo>
                <a:close/>
              </a:path>
              <a:path w="358139" h="95250">
                <a:moveTo>
                  <a:pt x="342897" y="7613"/>
                </a:moveTo>
                <a:lnTo>
                  <a:pt x="331470" y="7613"/>
                </a:lnTo>
                <a:lnTo>
                  <a:pt x="331470" y="30452"/>
                </a:lnTo>
                <a:lnTo>
                  <a:pt x="335279" y="30452"/>
                </a:lnTo>
                <a:lnTo>
                  <a:pt x="335279" y="19921"/>
                </a:lnTo>
                <a:lnTo>
                  <a:pt x="343849" y="19921"/>
                </a:lnTo>
                <a:lnTo>
                  <a:pt x="345753" y="19033"/>
                </a:lnTo>
                <a:lnTo>
                  <a:pt x="346706" y="18017"/>
                </a:lnTo>
                <a:lnTo>
                  <a:pt x="335279" y="18017"/>
                </a:lnTo>
                <a:lnTo>
                  <a:pt x="335279" y="10404"/>
                </a:lnTo>
                <a:lnTo>
                  <a:pt x="347658" y="10404"/>
                </a:lnTo>
                <a:lnTo>
                  <a:pt x="346706" y="9516"/>
                </a:lnTo>
                <a:lnTo>
                  <a:pt x="344801" y="8501"/>
                </a:lnTo>
                <a:lnTo>
                  <a:pt x="342897" y="7613"/>
                </a:lnTo>
                <a:close/>
              </a:path>
              <a:path w="358139" h="95250">
                <a:moveTo>
                  <a:pt x="341945" y="19921"/>
                </a:moveTo>
                <a:lnTo>
                  <a:pt x="339088" y="19921"/>
                </a:lnTo>
                <a:lnTo>
                  <a:pt x="344801" y="30452"/>
                </a:lnTo>
                <a:lnTo>
                  <a:pt x="348610" y="30452"/>
                </a:lnTo>
                <a:lnTo>
                  <a:pt x="341945" y="19921"/>
                </a:lnTo>
                <a:close/>
              </a:path>
              <a:path w="358139" h="95250">
                <a:moveTo>
                  <a:pt x="347658" y="10404"/>
                </a:moveTo>
                <a:lnTo>
                  <a:pt x="341945" y="10404"/>
                </a:lnTo>
                <a:lnTo>
                  <a:pt x="342897" y="11419"/>
                </a:lnTo>
                <a:lnTo>
                  <a:pt x="343849" y="11419"/>
                </a:lnTo>
                <a:lnTo>
                  <a:pt x="344801" y="12308"/>
                </a:lnTo>
                <a:lnTo>
                  <a:pt x="344801" y="15226"/>
                </a:lnTo>
                <a:lnTo>
                  <a:pt x="343849" y="16114"/>
                </a:lnTo>
                <a:lnTo>
                  <a:pt x="343849" y="17129"/>
                </a:lnTo>
                <a:lnTo>
                  <a:pt x="340992" y="17129"/>
                </a:lnTo>
                <a:lnTo>
                  <a:pt x="340040" y="18017"/>
                </a:lnTo>
                <a:lnTo>
                  <a:pt x="347658" y="18017"/>
                </a:lnTo>
                <a:lnTo>
                  <a:pt x="348610" y="16114"/>
                </a:lnTo>
                <a:lnTo>
                  <a:pt x="348610" y="12308"/>
                </a:lnTo>
                <a:lnTo>
                  <a:pt x="347658" y="1040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5"/>
              </a:rPr>
              <a:t>www.nfhs.org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8211" y="78867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Points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Emphasis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67079"/>
            <a:ext cx="4171315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UMPIRE</a:t>
            </a:r>
            <a:r>
              <a:rPr spc="-75" dirty="0"/>
              <a:t> </a:t>
            </a:r>
            <a:r>
              <a:rPr spc="-35" dirty="0"/>
              <a:t>ASSISTANCE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704455" cy="359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4171315" algn="l"/>
                <a:tab pos="4653915" algn="l"/>
                <a:tab pos="6743700" algn="l"/>
              </a:tabLst>
            </a:pP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Often during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contests,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coach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will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request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that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umpire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seek assistance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from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his partner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  particular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call or</a:t>
            </a:r>
            <a:r>
              <a:rPr sz="2600" spc="3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play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situation.	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Asking</a:t>
            </a:r>
            <a:r>
              <a:rPr sz="2600" spc="-6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assistance</a:t>
            </a:r>
            <a:r>
              <a:rPr sz="2600" spc="-6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from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partner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</a:t>
            </a:r>
            <a:r>
              <a:rPr sz="2600" spc="2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not</a:t>
            </a:r>
            <a:r>
              <a:rPr sz="2600" spc="1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mandatory.	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It is 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discretion</a:t>
            </a:r>
            <a:r>
              <a:rPr sz="2600" spc="-13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of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plate umpire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if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feels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that his view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was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obstructed</a:t>
            </a:r>
            <a:r>
              <a:rPr sz="2600" spc="-12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or  that his partner had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better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angle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on</a:t>
            </a:r>
            <a:r>
              <a:rPr sz="2600" spc="5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45" dirty="0">
                <a:solidFill>
                  <a:srgbClr val="414A55"/>
                </a:solidFill>
                <a:latin typeface="Calibri"/>
                <a:cs typeface="Calibri"/>
              </a:rPr>
              <a:t>play.	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If</a:t>
            </a:r>
            <a:r>
              <a:rPr sz="2600" spc="-10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he 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does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feel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that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his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partner’s perspective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will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provide 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additional input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his final decision,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then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he has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flexibility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request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his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partner’s</a:t>
            </a:r>
            <a:r>
              <a:rPr sz="2600" spc="-8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help.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8211" y="78867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Points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Emphasis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67079"/>
            <a:ext cx="7017384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UMPIRE </a:t>
            </a:r>
            <a:r>
              <a:rPr spc="-35" dirty="0"/>
              <a:t>ASSISTANCE</a:t>
            </a:r>
            <a:r>
              <a:rPr spc="-90" dirty="0"/>
              <a:t> </a:t>
            </a:r>
            <a:r>
              <a:rPr spc="-5" dirty="0"/>
              <a:t>(CONTINUED)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536180" cy="201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Once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opinion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shared,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it is the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plate umpire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who  will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make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final determination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on 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call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or </a:t>
            </a:r>
            <a:r>
              <a:rPr sz="2600" spc="-45" dirty="0">
                <a:solidFill>
                  <a:srgbClr val="414A55"/>
                </a:solidFill>
                <a:latin typeface="Calibri"/>
                <a:cs typeface="Calibri"/>
              </a:rPr>
              <a:t>play.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This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entire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exchange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will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be quick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intentional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using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umpire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signals that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are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relayed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players,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coaches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</a:t>
            </a:r>
            <a:r>
              <a:rPr sz="2600" spc="-5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spectators.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88211" y="78867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15" dirty="0">
                <a:solidFill>
                  <a:srgbClr val="FFFFFF"/>
                </a:solidFill>
                <a:latin typeface="Calibri"/>
                <a:cs typeface="Calibri"/>
              </a:rPr>
              <a:t>Points </a:t>
            </a:r>
            <a:r>
              <a:rPr sz="2000" b="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b="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FFFFFF"/>
                </a:solidFill>
                <a:latin typeface="Calibri"/>
                <a:cs typeface="Calibri"/>
              </a:rPr>
              <a:t>Emphasis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4794" y="741679"/>
            <a:ext cx="684847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5" dirty="0">
                <a:solidFill>
                  <a:srgbClr val="1F487C"/>
                </a:solidFill>
                <a:latin typeface="Calibri"/>
                <a:cs typeface="Calibri"/>
              </a:rPr>
              <a:t>LOCATION </a:t>
            </a:r>
            <a:r>
              <a:rPr sz="4000" b="1" spc="-5" dirty="0">
                <a:solidFill>
                  <a:srgbClr val="1F487C"/>
                </a:solidFill>
                <a:latin typeface="Calibri"/>
                <a:cs typeface="Calibri"/>
              </a:rPr>
              <a:t>OF </a:t>
            </a:r>
            <a:r>
              <a:rPr sz="4000" b="1" spc="-20" dirty="0">
                <a:solidFill>
                  <a:srgbClr val="1F487C"/>
                </a:solidFill>
                <a:latin typeface="Calibri"/>
                <a:cs typeface="Calibri"/>
              </a:rPr>
              <a:t>TEAM</a:t>
            </a:r>
            <a:r>
              <a:rPr sz="4000" b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1F487C"/>
                </a:solidFill>
                <a:latin typeface="Calibri"/>
                <a:cs typeface="Calibri"/>
              </a:rPr>
              <a:t>PERSONNEL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6780" y="5440883"/>
            <a:ext cx="6055995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z="2000" dirty="0">
                <a:solidFill>
                  <a:srgbClr val="414A55"/>
                </a:solidFill>
                <a:latin typeface="Calibri"/>
                <a:cs typeface="Calibri"/>
              </a:rPr>
              <a:t>Coaches, </a:t>
            </a:r>
            <a:r>
              <a:rPr sz="2000" spc="-35" dirty="0">
                <a:solidFill>
                  <a:srgbClr val="414A55"/>
                </a:solidFill>
                <a:latin typeface="Calibri"/>
                <a:cs typeface="Calibri"/>
              </a:rPr>
              <a:t>player, </a:t>
            </a:r>
            <a:r>
              <a:rPr sz="2000" spc="-5" dirty="0">
                <a:solidFill>
                  <a:srgbClr val="414A55"/>
                </a:solidFill>
                <a:latin typeface="Calibri"/>
                <a:cs typeface="Calibri"/>
              </a:rPr>
              <a:t>substitutes, </a:t>
            </a:r>
            <a:r>
              <a:rPr sz="2000" spc="-10" dirty="0">
                <a:solidFill>
                  <a:srgbClr val="414A55"/>
                </a:solidFill>
                <a:latin typeface="Calibri"/>
                <a:cs typeface="Calibri"/>
              </a:rPr>
              <a:t>attendants </a:t>
            </a:r>
            <a:r>
              <a:rPr sz="2000" spc="-5" dirty="0">
                <a:solidFill>
                  <a:srgbClr val="414A55"/>
                </a:solidFill>
                <a:latin typeface="Calibri"/>
                <a:cs typeface="Calibri"/>
              </a:rPr>
              <a:t>or other </a:t>
            </a:r>
            <a:r>
              <a:rPr sz="2000" dirty="0">
                <a:solidFill>
                  <a:srgbClr val="414A55"/>
                </a:solidFill>
                <a:latin typeface="Calibri"/>
                <a:cs typeface="Calibri"/>
              </a:rPr>
              <a:t>bench  </a:t>
            </a:r>
            <a:r>
              <a:rPr sz="2000" spc="-10" dirty="0">
                <a:solidFill>
                  <a:srgbClr val="414A55"/>
                </a:solidFill>
                <a:latin typeface="Calibri"/>
                <a:cs typeface="Calibri"/>
              </a:rPr>
              <a:t>personnel </a:t>
            </a:r>
            <a:r>
              <a:rPr sz="2000" spc="-5" dirty="0">
                <a:solidFill>
                  <a:srgbClr val="414A55"/>
                </a:solidFill>
                <a:latin typeface="Calibri"/>
                <a:cs typeface="Calibri"/>
              </a:rPr>
              <a:t>shall not </a:t>
            </a:r>
            <a:r>
              <a:rPr sz="2000" spc="-15" dirty="0">
                <a:solidFill>
                  <a:srgbClr val="414A55"/>
                </a:solidFill>
                <a:latin typeface="Calibri"/>
                <a:cs typeface="Calibri"/>
              </a:rPr>
              <a:t>leave </a:t>
            </a:r>
            <a:r>
              <a:rPr sz="20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414A55"/>
                </a:solidFill>
                <a:latin typeface="Calibri"/>
                <a:cs typeface="Calibri"/>
              </a:rPr>
              <a:t>dugout during </a:t>
            </a:r>
            <a:r>
              <a:rPr sz="2000" spc="-10" dirty="0">
                <a:solidFill>
                  <a:srgbClr val="414A55"/>
                </a:solidFill>
                <a:latin typeface="Calibri"/>
                <a:cs typeface="Calibri"/>
              </a:rPr>
              <a:t>live </a:t>
            </a:r>
            <a:r>
              <a:rPr sz="2000" spc="-5" dirty="0">
                <a:solidFill>
                  <a:srgbClr val="414A55"/>
                </a:solidFill>
                <a:latin typeface="Calibri"/>
                <a:cs typeface="Calibri"/>
              </a:rPr>
              <a:t>ball </a:t>
            </a:r>
            <a:r>
              <a:rPr sz="2000" spc="-15" dirty="0">
                <a:solidFill>
                  <a:srgbClr val="414A55"/>
                </a:solidFill>
                <a:latin typeface="Calibri"/>
                <a:cs typeface="Calibri"/>
              </a:rPr>
              <a:t>for  </a:t>
            </a:r>
            <a:r>
              <a:rPr sz="2000" spc="-10" dirty="0">
                <a:solidFill>
                  <a:srgbClr val="414A55"/>
                </a:solidFill>
                <a:latin typeface="Calibri"/>
                <a:cs typeface="Calibri"/>
              </a:rPr>
              <a:t>any </a:t>
            </a:r>
            <a:r>
              <a:rPr sz="2000" spc="-5" dirty="0">
                <a:solidFill>
                  <a:srgbClr val="414A55"/>
                </a:solidFill>
                <a:latin typeface="Calibri"/>
                <a:cs typeface="Calibri"/>
              </a:rPr>
              <a:t>unauthorized</a:t>
            </a:r>
            <a:r>
              <a:rPr sz="2000" spc="-1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14A55"/>
                </a:solidFill>
                <a:latin typeface="Calibri"/>
                <a:cs typeface="Calibri"/>
              </a:rPr>
              <a:t>purpose.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62495" y="2161506"/>
            <a:ext cx="6336030" cy="3195320"/>
          </a:xfrm>
          <a:custGeom>
            <a:avLst/>
            <a:gdLst/>
            <a:ahLst/>
            <a:cxnLst/>
            <a:rect l="l" t="t" r="r" b="b"/>
            <a:pathLst>
              <a:path w="6336030" h="3195320">
                <a:moveTo>
                  <a:pt x="0" y="3194910"/>
                </a:moveTo>
                <a:lnTo>
                  <a:pt x="6335666" y="3194910"/>
                </a:lnTo>
                <a:lnTo>
                  <a:pt x="6335666" y="0"/>
                </a:lnTo>
                <a:lnTo>
                  <a:pt x="0" y="0"/>
                </a:lnTo>
                <a:lnTo>
                  <a:pt x="0" y="3194910"/>
                </a:lnTo>
                <a:close/>
              </a:path>
            </a:pathLst>
          </a:custGeom>
          <a:solidFill>
            <a:srgbClr val="7CB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2495" y="2161505"/>
            <a:ext cx="5112385" cy="1830070"/>
          </a:xfrm>
          <a:custGeom>
            <a:avLst/>
            <a:gdLst/>
            <a:ahLst/>
            <a:cxnLst/>
            <a:rect l="l" t="t" r="r" b="b"/>
            <a:pathLst>
              <a:path w="5112384" h="1830070">
                <a:moveTo>
                  <a:pt x="1097900" y="1360673"/>
                </a:moveTo>
                <a:lnTo>
                  <a:pt x="0" y="1360673"/>
                </a:lnTo>
                <a:lnTo>
                  <a:pt x="0" y="1539759"/>
                </a:lnTo>
                <a:lnTo>
                  <a:pt x="4365024" y="1539759"/>
                </a:lnTo>
                <a:lnTo>
                  <a:pt x="4378596" y="1583895"/>
                </a:lnTo>
                <a:lnTo>
                  <a:pt x="4397243" y="1625577"/>
                </a:lnTo>
                <a:lnTo>
                  <a:pt x="4420603" y="1664437"/>
                </a:lnTo>
                <a:lnTo>
                  <a:pt x="4448317" y="1700106"/>
                </a:lnTo>
                <a:lnTo>
                  <a:pt x="4480021" y="1732215"/>
                </a:lnTo>
                <a:lnTo>
                  <a:pt x="4515354" y="1760396"/>
                </a:lnTo>
                <a:lnTo>
                  <a:pt x="4553956" y="1784280"/>
                </a:lnTo>
                <a:lnTo>
                  <a:pt x="4595465" y="1803499"/>
                </a:lnTo>
                <a:lnTo>
                  <a:pt x="4639520" y="1817683"/>
                </a:lnTo>
                <a:lnTo>
                  <a:pt x="4685759" y="1826464"/>
                </a:lnTo>
                <a:lnTo>
                  <a:pt x="4733820" y="1829472"/>
                </a:lnTo>
                <a:lnTo>
                  <a:pt x="4781234" y="1826519"/>
                </a:lnTo>
                <a:lnTo>
                  <a:pt x="4826902" y="1817896"/>
                </a:lnTo>
                <a:lnTo>
                  <a:pt x="4870469" y="1803958"/>
                </a:lnTo>
                <a:lnTo>
                  <a:pt x="4911577" y="1785059"/>
                </a:lnTo>
                <a:lnTo>
                  <a:pt x="4949871" y="1761553"/>
                </a:lnTo>
                <a:lnTo>
                  <a:pt x="4984994" y="1733795"/>
                </a:lnTo>
                <a:lnTo>
                  <a:pt x="5016590" y="1702140"/>
                </a:lnTo>
                <a:lnTo>
                  <a:pt x="5044303" y="1666942"/>
                </a:lnTo>
                <a:lnTo>
                  <a:pt x="5067776" y="1628556"/>
                </a:lnTo>
                <a:lnTo>
                  <a:pt x="5086653" y="1587336"/>
                </a:lnTo>
                <a:lnTo>
                  <a:pt x="5100578" y="1543636"/>
                </a:lnTo>
                <a:lnTo>
                  <a:pt x="5109194" y="1497811"/>
                </a:lnTo>
                <a:lnTo>
                  <a:pt x="5112145" y="1450216"/>
                </a:lnTo>
                <a:lnTo>
                  <a:pt x="5109135" y="1402386"/>
                </a:lnTo>
                <a:lnTo>
                  <a:pt x="5102071" y="1365373"/>
                </a:lnTo>
                <a:lnTo>
                  <a:pt x="1099821" y="1365373"/>
                </a:lnTo>
                <a:lnTo>
                  <a:pt x="1097900" y="1360673"/>
                </a:lnTo>
                <a:close/>
              </a:path>
              <a:path w="5112384" h="1830070">
                <a:moveTo>
                  <a:pt x="4820749" y="0"/>
                </a:moveTo>
                <a:lnTo>
                  <a:pt x="899091" y="0"/>
                </a:lnTo>
                <a:lnTo>
                  <a:pt x="897634" y="12669"/>
                </a:lnTo>
                <a:lnTo>
                  <a:pt x="893049" y="59848"/>
                </a:lnTo>
                <a:lnTo>
                  <a:pt x="889282" y="107261"/>
                </a:lnTo>
                <a:lnTo>
                  <a:pt x="886339" y="154901"/>
                </a:lnTo>
                <a:lnTo>
                  <a:pt x="884229" y="202761"/>
                </a:lnTo>
                <a:lnTo>
                  <a:pt x="882957" y="250833"/>
                </a:lnTo>
                <a:lnTo>
                  <a:pt x="882532" y="299112"/>
                </a:lnTo>
                <a:lnTo>
                  <a:pt x="883031" y="351424"/>
                </a:lnTo>
                <a:lnTo>
                  <a:pt x="884521" y="403370"/>
                </a:lnTo>
                <a:lnTo>
                  <a:pt x="886986" y="454949"/>
                </a:lnTo>
                <a:lnTo>
                  <a:pt x="890411" y="506162"/>
                </a:lnTo>
                <a:lnTo>
                  <a:pt x="894783" y="557008"/>
                </a:lnTo>
                <a:lnTo>
                  <a:pt x="900087" y="607487"/>
                </a:lnTo>
                <a:lnTo>
                  <a:pt x="906307" y="657601"/>
                </a:lnTo>
                <a:lnTo>
                  <a:pt x="913431" y="707347"/>
                </a:lnTo>
                <a:lnTo>
                  <a:pt x="921443" y="756728"/>
                </a:lnTo>
                <a:lnTo>
                  <a:pt x="930328" y="805742"/>
                </a:lnTo>
                <a:lnTo>
                  <a:pt x="940073" y="854390"/>
                </a:lnTo>
                <a:lnTo>
                  <a:pt x="950662" y="902672"/>
                </a:lnTo>
                <a:lnTo>
                  <a:pt x="962082" y="950588"/>
                </a:lnTo>
                <a:lnTo>
                  <a:pt x="974317" y="998138"/>
                </a:lnTo>
                <a:lnTo>
                  <a:pt x="987353" y="1045322"/>
                </a:lnTo>
                <a:lnTo>
                  <a:pt x="1001176" y="1092140"/>
                </a:lnTo>
                <a:lnTo>
                  <a:pt x="1015771" y="1138593"/>
                </a:lnTo>
                <a:lnTo>
                  <a:pt x="1031124" y="1184680"/>
                </a:lnTo>
                <a:lnTo>
                  <a:pt x="1047220" y="1230401"/>
                </a:lnTo>
                <a:lnTo>
                  <a:pt x="1064044" y="1275757"/>
                </a:lnTo>
                <a:lnTo>
                  <a:pt x="1081583" y="1320748"/>
                </a:lnTo>
                <a:lnTo>
                  <a:pt x="1099821" y="1365373"/>
                </a:lnTo>
                <a:lnTo>
                  <a:pt x="1097915" y="1360673"/>
                </a:lnTo>
                <a:lnTo>
                  <a:pt x="5101175" y="1360673"/>
                </a:lnTo>
                <a:lnTo>
                  <a:pt x="5086148" y="1312439"/>
                </a:lnTo>
                <a:lnTo>
                  <a:pt x="5066900" y="1271052"/>
                </a:lnTo>
                <a:lnTo>
                  <a:pt x="5042970" y="1232544"/>
                </a:lnTo>
                <a:lnTo>
                  <a:pt x="5014722" y="1197279"/>
                </a:lnTo>
                <a:lnTo>
                  <a:pt x="4982520" y="1165622"/>
                </a:lnTo>
                <a:lnTo>
                  <a:pt x="4946730" y="1137940"/>
                </a:lnTo>
                <a:lnTo>
                  <a:pt x="4907717" y="1114597"/>
                </a:lnTo>
                <a:lnTo>
                  <a:pt x="4865844" y="1095959"/>
                </a:lnTo>
                <a:lnTo>
                  <a:pt x="4821478" y="1082391"/>
                </a:lnTo>
                <a:lnTo>
                  <a:pt x="4820589" y="1082391"/>
                </a:lnTo>
                <a:lnTo>
                  <a:pt x="4820749" y="0"/>
                </a:lnTo>
                <a:close/>
              </a:path>
              <a:path w="5112384" h="1830070">
                <a:moveTo>
                  <a:pt x="5101175" y="1360673"/>
                </a:moveTo>
                <a:lnTo>
                  <a:pt x="1097915" y="1360673"/>
                </a:lnTo>
                <a:lnTo>
                  <a:pt x="1099821" y="1365373"/>
                </a:lnTo>
                <a:lnTo>
                  <a:pt x="5102071" y="1365373"/>
                </a:lnTo>
                <a:lnTo>
                  <a:pt x="5101175" y="1360673"/>
                </a:lnTo>
                <a:close/>
              </a:path>
            </a:pathLst>
          </a:custGeom>
          <a:solidFill>
            <a:srgbClr val="E4C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58314" y="3536405"/>
            <a:ext cx="76835" cy="75565"/>
          </a:xfrm>
          <a:custGeom>
            <a:avLst/>
            <a:gdLst/>
            <a:ahLst/>
            <a:cxnLst/>
            <a:rect l="l" t="t" r="r" b="b"/>
            <a:pathLst>
              <a:path w="76835" h="75564">
                <a:moveTo>
                  <a:pt x="76223" y="0"/>
                </a:moveTo>
                <a:lnTo>
                  <a:pt x="0" y="0"/>
                </a:lnTo>
                <a:lnTo>
                  <a:pt x="0" y="75317"/>
                </a:lnTo>
                <a:lnTo>
                  <a:pt x="76223" y="75317"/>
                </a:lnTo>
                <a:lnTo>
                  <a:pt x="762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47877" y="2161505"/>
            <a:ext cx="2358390" cy="1362075"/>
          </a:xfrm>
          <a:custGeom>
            <a:avLst/>
            <a:gdLst/>
            <a:ahLst/>
            <a:cxnLst/>
            <a:rect l="l" t="t" r="r" b="b"/>
            <a:pathLst>
              <a:path w="2358390" h="1362075">
                <a:moveTo>
                  <a:pt x="2357859" y="0"/>
                </a:moveTo>
                <a:lnTo>
                  <a:pt x="1016" y="0"/>
                </a:lnTo>
                <a:lnTo>
                  <a:pt x="1016" y="1080486"/>
                </a:lnTo>
                <a:lnTo>
                  <a:pt x="0" y="1080486"/>
                </a:lnTo>
                <a:lnTo>
                  <a:pt x="45281" y="1094077"/>
                </a:lnTo>
                <a:lnTo>
                  <a:pt x="88037" y="1112994"/>
                </a:lnTo>
                <a:lnTo>
                  <a:pt x="127867" y="1136846"/>
                </a:lnTo>
                <a:lnTo>
                  <a:pt x="164373" y="1165239"/>
                </a:lnTo>
                <a:lnTo>
                  <a:pt x="197153" y="1197780"/>
                </a:lnTo>
                <a:lnTo>
                  <a:pt x="225810" y="1234076"/>
                </a:lnTo>
                <a:lnTo>
                  <a:pt x="249944" y="1273733"/>
                </a:lnTo>
                <a:lnTo>
                  <a:pt x="269155" y="1316360"/>
                </a:lnTo>
                <a:lnTo>
                  <a:pt x="283044" y="1361562"/>
                </a:lnTo>
                <a:lnTo>
                  <a:pt x="2077736" y="1361562"/>
                </a:lnTo>
                <a:lnTo>
                  <a:pt x="2091525" y="1317225"/>
                </a:lnTo>
                <a:lnTo>
                  <a:pt x="2110451" y="1275331"/>
                </a:lnTo>
                <a:lnTo>
                  <a:pt x="2134137" y="1236273"/>
                </a:lnTo>
                <a:lnTo>
                  <a:pt x="2162205" y="1200441"/>
                </a:lnTo>
                <a:lnTo>
                  <a:pt x="2194277" y="1168228"/>
                </a:lnTo>
                <a:lnTo>
                  <a:pt x="2229977" y="1140026"/>
                </a:lnTo>
                <a:lnTo>
                  <a:pt x="2268926" y="1116227"/>
                </a:lnTo>
                <a:lnTo>
                  <a:pt x="2310748" y="1097224"/>
                </a:lnTo>
                <a:lnTo>
                  <a:pt x="2355064" y="1083407"/>
                </a:lnTo>
                <a:lnTo>
                  <a:pt x="2357859" y="1082391"/>
                </a:lnTo>
                <a:lnTo>
                  <a:pt x="2357859" y="0"/>
                </a:lnTo>
                <a:close/>
              </a:path>
            </a:pathLst>
          </a:custGeom>
          <a:solidFill>
            <a:srgbClr val="7CB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67753" y="2194783"/>
            <a:ext cx="528955" cy="528955"/>
          </a:xfrm>
          <a:custGeom>
            <a:avLst/>
            <a:gdLst/>
            <a:ahLst/>
            <a:cxnLst/>
            <a:rect l="l" t="t" r="r" b="b"/>
            <a:pathLst>
              <a:path w="528954" h="528955">
                <a:moveTo>
                  <a:pt x="264878" y="0"/>
                </a:moveTo>
                <a:lnTo>
                  <a:pt x="217149" y="4252"/>
                </a:lnTo>
                <a:lnTo>
                  <a:pt x="172274" y="16518"/>
                </a:lnTo>
                <a:lnTo>
                  <a:pt x="130992" y="36061"/>
                </a:lnTo>
                <a:lnTo>
                  <a:pt x="94038" y="62147"/>
                </a:lnTo>
                <a:lnTo>
                  <a:pt x="62150" y="94038"/>
                </a:lnTo>
                <a:lnTo>
                  <a:pt x="36065" y="131000"/>
                </a:lnTo>
                <a:lnTo>
                  <a:pt x="16520" y="172296"/>
                </a:lnTo>
                <a:lnTo>
                  <a:pt x="4252" y="217189"/>
                </a:lnTo>
                <a:lnTo>
                  <a:pt x="0" y="264945"/>
                </a:lnTo>
                <a:lnTo>
                  <a:pt x="4252" y="312399"/>
                </a:lnTo>
                <a:lnTo>
                  <a:pt x="16520" y="357057"/>
                </a:lnTo>
                <a:lnTo>
                  <a:pt x="36065" y="398176"/>
                </a:lnTo>
                <a:lnTo>
                  <a:pt x="62150" y="435010"/>
                </a:lnTo>
                <a:lnTo>
                  <a:pt x="94038" y="466817"/>
                </a:lnTo>
                <a:lnTo>
                  <a:pt x="130992" y="492851"/>
                </a:lnTo>
                <a:lnTo>
                  <a:pt x="172274" y="512368"/>
                </a:lnTo>
                <a:lnTo>
                  <a:pt x="217149" y="524624"/>
                </a:lnTo>
                <a:lnTo>
                  <a:pt x="264878" y="528875"/>
                </a:lnTo>
                <a:lnTo>
                  <a:pt x="312342" y="524624"/>
                </a:lnTo>
                <a:lnTo>
                  <a:pt x="357010" y="512368"/>
                </a:lnTo>
                <a:lnTo>
                  <a:pt x="398138" y="492851"/>
                </a:lnTo>
                <a:lnTo>
                  <a:pt x="434981" y="466817"/>
                </a:lnTo>
                <a:lnTo>
                  <a:pt x="466794" y="435010"/>
                </a:lnTo>
                <a:lnTo>
                  <a:pt x="492834" y="398176"/>
                </a:lnTo>
                <a:lnTo>
                  <a:pt x="512356" y="357057"/>
                </a:lnTo>
                <a:lnTo>
                  <a:pt x="524615" y="312399"/>
                </a:lnTo>
                <a:lnTo>
                  <a:pt x="528866" y="264945"/>
                </a:lnTo>
                <a:lnTo>
                  <a:pt x="524615" y="217189"/>
                </a:lnTo>
                <a:lnTo>
                  <a:pt x="512356" y="172296"/>
                </a:lnTo>
                <a:lnTo>
                  <a:pt x="492834" y="131000"/>
                </a:lnTo>
                <a:lnTo>
                  <a:pt x="466794" y="94038"/>
                </a:lnTo>
                <a:lnTo>
                  <a:pt x="434981" y="62147"/>
                </a:lnTo>
                <a:lnTo>
                  <a:pt x="398138" y="36061"/>
                </a:lnTo>
                <a:lnTo>
                  <a:pt x="357010" y="16518"/>
                </a:lnTo>
                <a:lnTo>
                  <a:pt x="312342" y="4252"/>
                </a:lnTo>
                <a:lnTo>
                  <a:pt x="264878" y="0"/>
                </a:lnTo>
                <a:close/>
              </a:path>
            </a:pathLst>
          </a:custGeom>
          <a:solidFill>
            <a:srgbClr val="E4C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43068" y="2369169"/>
            <a:ext cx="117475" cy="117475"/>
          </a:xfrm>
          <a:custGeom>
            <a:avLst/>
            <a:gdLst/>
            <a:ahLst/>
            <a:cxnLst/>
            <a:rect l="l" t="t" r="r" b="b"/>
            <a:pathLst>
              <a:path w="117475" h="117475">
                <a:moveTo>
                  <a:pt x="90579" y="0"/>
                </a:moveTo>
                <a:lnTo>
                  <a:pt x="0" y="90559"/>
                </a:lnTo>
                <a:lnTo>
                  <a:pt x="27567" y="117231"/>
                </a:lnTo>
                <a:lnTo>
                  <a:pt x="117257" y="27688"/>
                </a:lnTo>
                <a:lnTo>
                  <a:pt x="9057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86788" y="2161505"/>
            <a:ext cx="97790" cy="244475"/>
          </a:xfrm>
          <a:custGeom>
            <a:avLst/>
            <a:gdLst/>
            <a:ahLst/>
            <a:cxnLst/>
            <a:rect l="l" t="t" r="r" b="b"/>
            <a:pathLst>
              <a:path w="97789" h="244475">
                <a:moveTo>
                  <a:pt x="19055" y="0"/>
                </a:moveTo>
                <a:lnTo>
                  <a:pt x="0" y="0"/>
                </a:lnTo>
                <a:lnTo>
                  <a:pt x="0" y="234336"/>
                </a:lnTo>
                <a:lnTo>
                  <a:pt x="9527" y="243862"/>
                </a:lnTo>
                <a:lnTo>
                  <a:pt x="87657" y="243862"/>
                </a:lnTo>
                <a:lnTo>
                  <a:pt x="97185" y="234336"/>
                </a:lnTo>
                <a:lnTo>
                  <a:pt x="19055" y="234336"/>
                </a:lnTo>
                <a:lnTo>
                  <a:pt x="9527" y="224810"/>
                </a:lnTo>
                <a:lnTo>
                  <a:pt x="19055" y="224810"/>
                </a:lnTo>
                <a:lnTo>
                  <a:pt x="19055" y="0"/>
                </a:lnTo>
                <a:close/>
              </a:path>
              <a:path w="97789" h="244475">
                <a:moveTo>
                  <a:pt x="19055" y="224810"/>
                </a:moveTo>
                <a:lnTo>
                  <a:pt x="9527" y="224810"/>
                </a:lnTo>
                <a:lnTo>
                  <a:pt x="19055" y="234336"/>
                </a:lnTo>
                <a:lnTo>
                  <a:pt x="19055" y="224810"/>
                </a:lnTo>
                <a:close/>
              </a:path>
              <a:path w="97789" h="244475">
                <a:moveTo>
                  <a:pt x="78129" y="224810"/>
                </a:moveTo>
                <a:lnTo>
                  <a:pt x="19055" y="224810"/>
                </a:lnTo>
                <a:lnTo>
                  <a:pt x="19055" y="234336"/>
                </a:lnTo>
                <a:lnTo>
                  <a:pt x="78129" y="234336"/>
                </a:lnTo>
                <a:lnTo>
                  <a:pt x="78129" y="224810"/>
                </a:lnTo>
                <a:close/>
              </a:path>
              <a:path w="97789" h="244475">
                <a:moveTo>
                  <a:pt x="97185" y="0"/>
                </a:moveTo>
                <a:lnTo>
                  <a:pt x="78129" y="0"/>
                </a:lnTo>
                <a:lnTo>
                  <a:pt x="78129" y="234336"/>
                </a:lnTo>
                <a:lnTo>
                  <a:pt x="87657" y="224810"/>
                </a:lnTo>
                <a:lnTo>
                  <a:pt x="97185" y="224810"/>
                </a:lnTo>
                <a:lnTo>
                  <a:pt x="97185" y="0"/>
                </a:lnTo>
                <a:close/>
              </a:path>
              <a:path w="97789" h="244475">
                <a:moveTo>
                  <a:pt x="97185" y="224810"/>
                </a:moveTo>
                <a:lnTo>
                  <a:pt x="87657" y="224810"/>
                </a:lnTo>
                <a:lnTo>
                  <a:pt x="78129" y="234336"/>
                </a:lnTo>
                <a:lnTo>
                  <a:pt x="97185" y="234336"/>
                </a:lnTo>
                <a:lnTo>
                  <a:pt x="97185" y="224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62495" y="3610703"/>
            <a:ext cx="4731385" cy="0"/>
          </a:xfrm>
          <a:custGeom>
            <a:avLst/>
            <a:gdLst/>
            <a:ahLst/>
            <a:cxnLst/>
            <a:rect l="l" t="t" r="r" b="b"/>
            <a:pathLst>
              <a:path w="4731385">
                <a:moveTo>
                  <a:pt x="0" y="0"/>
                </a:moveTo>
                <a:lnTo>
                  <a:pt x="4731026" y="0"/>
                </a:lnTo>
              </a:path>
            </a:pathLst>
          </a:custGeom>
          <a:ln w="19058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6319" y="2161505"/>
            <a:ext cx="0" cy="1423035"/>
          </a:xfrm>
          <a:custGeom>
            <a:avLst/>
            <a:gdLst/>
            <a:ahLst/>
            <a:cxnLst/>
            <a:rect l="l" t="t" r="r" b="b"/>
            <a:pathLst>
              <a:path h="1423035">
                <a:moveTo>
                  <a:pt x="0" y="0"/>
                </a:moveTo>
                <a:lnTo>
                  <a:pt x="0" y="1422528"/>
                </a:lnTo>
              </a:path>
            </a:pathLst>
          </a:custGeom>
          <a:ln w="1906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90492" y="3508843"/>
            <a:ext cx="320675" cy="318770"/>
          </a:xfrm>
          <a:custGeom>
            <a:avLst/>
            <a:gdLst/>
            <a:ahLst/>
            <a:cxnLst/>
            <a:rect l="l" t="t" r="r" b="b"/>
            <a:pathLst>
              <a:path w="320675" h="318770">
                <a:moveTo>
                  <a:pt x="92484" y="0"/>
                </a:moveTo>
                <a:lnTo>
                  <a:pt x="0" y="92337"/>
                </a:lnTo>
                <a:lnTo>
                  <a:pt x="227782" y="318163"/>
                </a:lnTo>
                <a:lnTo>
                  <a:pt x="320267" y="226715"/>
                </a:lnTo>
                <a:lnTo>
                  <a:pt x="92484" y="0"/>
                </a:lnTo>
                <a:close/>
              </a:path>
            </a:pathLst>
          </a:custGeom>
          <a:solidFill>
            <a:srgbClr val="E4C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83758" y="3502111"/>
            <a:ext cx="334010" cy="332105"/>
          </a:xfrm>
          <a:custGeom>
            <a:avLst/>
            <a:gdLst/>
            <a:ahLst/>
            <a:cxnLst/>
            <a:rect l="l" t="t" r="r" b="b"/>
            <a:pathLst>
              <a:path w="334009" h="332104">
                <a:moveTo>
                  <a:pt x="105951" y="0"/>
                </a:moveTo>
                <a:lnTo>
                  <a:pt x="92484" y="0"/>
                </a:lnTo>
                <a:lnTo>
                  <a:pt x="0" y="92337"/>
                </a:lnTo>
                <a:lnTo>
                  <a:pt x="127" y="105927"/>
                </a:lnTo>
                <a:lnTo>
                  <a:pt x="227909" y="331753"/>
                </a:lnTo>
                <a:lnTo>
                  <a:pt x="241248" y="331753"/>
                </a:lnTo>
                <a:lnTo>
                  <a:pt x="254992" y="318163"/>
                </a:lnTo>
                <a:lnTo>
                  <a:pt x="227909" y="318163"/>
                </a:lnTo>
                <a:lnTo>
                  <a:pt x="234583" y="311555"/>
                </a:lnTo>
                <a:lnTo>
                  <a:pt x="27046" y="105800"/>
                </a:lnTo>
                <a:lnTo>
                  <a:pt x="13466" y="105800"/>
                </a:lnTo>
                <a:lnTo>
                  <a:pt x="13466" y="92337"/>
                </a:lnTo>
                <a:lnTo>
                  <a:pt x="26950" y="92337"/>
                </a:lnTo>
                <a:lnTo>
                  <a:pt x="99228" y="20175"/>
                </a:lnTo>
                <a:lnTo>
                  <a:pt x="92484" y="13463"/>
                </a:lnTo>
                <a:lnTo>
                  <a:pt x="119477" y="13463"/>
                </a:lnTo>
                <a:lnTo>
                  <a:pt x="105951" y="0"/>
                </a:lnTo>
                <a:close/>
              </a:path>
              <a:path w="334009" h="332104">
                <a:moveTo>
                  <a:pt x="234583" y="311555"/>
                </a:moveTo>
                <a:lnTo>
                  <a:pt x="227909" y="318163"/>
                </a:lnTo>
                <a:lnTo>
                  <a:pt x="241248" y="318163"/>
                </a:lnTo>
                <a:lnTo>
                  <a:pt x="234583" y="311555"/>
                </a:lnTo>
                <a:close/>
              </a:path>
              <a:path w="334009" h="332104">
                <a:moveTo>
                  <a:pt x="313486" y="233429"/>
                </a:moveTo>
                <a:lnTo>
                  <a:pt x="234583" y="311555"/>
                </a:lnTo>
                <a:lnTo>
                  <a:pt x="241248" y="318163"/>
                </a:lnTo>
                <a:lnTo>
                  <a:pt x="254992" y="318163"/>
                </a:lnTo>
                <a:lnTo>
                  <a:pt x="333733" y="240305"/>
                </a:lnTo>
                <a:lnTo>
                  <a:pt x="333733" y="240178"/>
                </a:lnTo>
                <a:lnTo>
                  <a:pt x="320267" y="240178"/>
                </a:lnTo>
                <a:lnTo>
                  <a:pt x="313486" y="233429"/>
                </a:lnTo>
                <a:close/>
              </a:path>
              <a:path w="334009" h="332104">
                <a:moveTo>
                  <a:pt x="320267" y="226715"/>
                </a:moveTo>
                <a:lnTo>
                  <a:pt x="313486" y="233429"/>
                </a:lnTo>
                <a:lnTo>
                  <a:pt x="320267" y="240178"/>
                </a:lnTo>
                <a:lnTo>
                  <a:pt x="320267" y="226715"/>
                </a:lnTo>
                <a:close/>
              </a:path>
              <a:path w="334009" h="332104">
                <a:moveTo>
                  <a:pt x="333733" y="226715"/>
                </a:moveTo>
                <a:lnTo>
                  <a:pt x="320267" y="226715"/>
                </a:lnTo>
                <a:lnTo>
                  <a:pt x="320267" y="240178"/>
                </a:lnTo>
                <a:lnTo>
                  <a:pt x="333733" y="240178"/>
                </a:lnTo>
                <a:lnTo>
                  <a:pt x="333733" y="226715"/>
                </a:lnTo>
                <a:close/>
              </a:path>
              <a:path w="334009" h="332104">
                <a:moveTo>
                  <a:pt x="119477" y="13463"/>
                </a:moveTo>
                <a:lnTo>
                  <a:pt x="105951" y="13463"/>
                </a:lnTo>
                <a:lnTo>
                  <a:pt x="99228" y="20175"/>
                </a:lnTo>
                <a:lnTo>
                  <a:pt x="313486" y="233429"/>
                </a:lnTo>
                <a:lnTo>
                  <a:pt x="320267" y="226715"/>
                </a:lnTo>
                <a:lnTo>
                  <a:pt x="333733" y="226715"/>
                </a:lnTo>
                <a:lnTo>
                  <a:pt x="119477" y="13463"/>
                </a:lnTo>
                <a:close/>
              </a:path>
              <a:path w="334009" h="332104">
                <a:moveTo>
                  <a:pt x="13466" y="92337"/>
                </a:moveTo>
                <a:lnTo>
                  <a:pt x="13466" y="105800"/>
                </a:lnTo>
                <a:lnTo>
                  <a:pt x="20232" y="99045"/>
                </a:lnTo>
                <a:lnTo>
                  <a:pt x="13466" y="92337"/>
                </a:lnTo>
                <a:close/>
              </a:path>
              <a:path w="334009" h="332104">
                <a:moveTo>
                  <a:pt x="20232" y="99045"/>
                </a:moveTo>
                <a:lnTo>
                  <a:pt x="13466" y="105800"/>
                </a:lnTo>
                <a:lnTo>
                  <a:pt x="27046" y="105800"/>
                </a:lnTo>
                <a:lnTo>
                  <a:pt x="20232" y="99045"/>
                </a:lnTo>
                <a:close/>
              </a:path>
              <a:path w="334009" h="332104">
                <a:moveTo>
                  <a:pt x="26950" y="92337"/>
                </a:moveTo>
                <a:lnTo>
                  <a:pt x="13466" y="92337"/>
                </a:lnTo>
                <a:lnTo>
                  <a:pt x="20232" y="99045"/>
                </a:lnTo>
                <a:lnTo>
                  <a:pt x="26950" y="92337"/>
                </a:lnTo>
                <a:close/>
              </a:path>
              <a:path w="334009" h="332104">
                <a:moveTo>
                  <a:pt x="105951" y="13463"/>
                </a:moveTo>
                <a:lnTo>
                  <a:pt x="92484" y="13463"/>
                </a:lnTo>
                <a:lnTo>
                  <a:pt x="99228" y="20175"/>
                </a:lnTo>
                <a:lnTo>
                  <a:pt x="105951" y="134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98134" y="3553551"/>
            <a:ext cx="224154" cy="226060"/>
          </a:xfrm>
          <a:custGeom>
            <a:avLst/>
            <a:gdLst/>
            <a:ahLst/>
            <a:cxnLst/>
            <a:rect l="l" t="t" r="r" b="b"/>
            <a:pathLst>
              <a:path w="224154" h="226060">
                <a:moveTo>
                  <a:pt x="88546" y="0"/>
                </a:moveTo>
                <a:lnTo>
                  <a:pt x="0" y="88653"/>
                </a:lnTo>
                <a:lnTo>
                  <a:pt x="135297" y="225826"/>
                </a:lnTo>
                <a:lnTo>
                  <a:pt x="223971" y="137299"/>
                </a:lnTo>
                <a:lnTo>
                  <a:pt x="88546" y="0"/>
                </a:lnTo>
                <a:close/>
              </a:path>
            </a:pathLst>
          </a:custGeom>
          <a:solidFill>
            <a:srgbClr val="E4C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91274" y="3546819"/>
            <a:ext cx="238125" cy="239395"/>
          </a:xfrm>
          <a:custGeom>
            <a:avLst/>
            <a:gdLst/>
            <a:ahLst/>
            <a:cxnLst/>
            <a:rect l="l" t="t" r="r" b="b"/>
            <a:pathLst>
              <a:path w="238125" h="239395">
                <a:moveTo>
                  <a:pt x="88673" y="0"/>
                </a:moveTo>
                <a:lnTo>
                  <a:pt x="127" y="88653"/>
                </a:lnTo>
                <a:lnTo>
                  <a:pt x="0" y="102117"/>
                </a:lnTo>
                <a:lnTo>
                  <a:pt x="135424" y="239289"/>
                </a:lnTo>
                <a:lnTo>
                  <a:pt x="148890" y="239289"/>
                </a:lnTo>
                <a:lnTo>
                  <a:pt x="162249" y="225953"/>
                </a:lnTo>
                <a:lnTo>
                  <a:pt x="148890" y="225953"/>
                </a:lnTo>
                <a:lnTo>
                  <a:pt x="135424" y="225826"/>
                </a:lnTo>
                <a:lnTo>
                  <a:pt x="142149" y="219112"/>
                </a:lnTo>
                <a:lnTo>
                  <a:pt x="26860" y="102117"/>
                </a:lnTo>
                <a:lnTo>
                  <a:pt x="13593" y="102117"/>
                </a:lnTo>
                <a:lnTo>
                  <a:pt x="13593" y="88653"/>
                </a:lnTo>
                <a:lnTo>
                  <a:pt x="27040" y="88653"/>
                </a:lnTo>
                <a:lnTo>
                  <a:pt x="95364" y="20246"/>
                </a:lnTo>
                <a:lnTo>
                  <a:pt x="88673" y="13463"/>
                </a:lnTo>
                <a:lnTo>
                  <a:pt x="115420" y="13463"/>
                </a:lnTo>
                <a:lnTo>
                  <a:pt x="102267" y="127"/>
                </a:lnTo>
                <a:lnTo>
                  <a:pt x="88673" y="0"/>
                </a:lnTo>
                <a:close/>
              </a:path>
              <a:path w="238125" h="239395">
                <a:moveTo>
                  <a:pt x="142149" y="219112"/>
                </a:moveTo>
                <a:lnTo>
                  <a:pt x="135424" y="225826"/>
                </a:lnTo>
                <a:lnTo>
                  <a:pt x="148890" y="225953"/>
                </a:lnTo>
                <a:lnTo>
                  <a:pt x="142149" y="219112"/>
                </a:lnTo>
                <a:close/>
              </a:path>
              <a:path w="238125" h="239395">
                <a:moveTo>
                  <a:pt x="217406" y="143979"/>
                </a:moveTo>
                <a:lnTo>
                  <a:pt x="142149" y="219112"/>
                </a:lnTo>
                <a:lnTo>
                  <a:pt x="148890" y="225953"/>
                </a:lnTo>
                <a:lnTo>
                  <a:pt x="162249" y="225953"/>
                </a:lnTo>
                <a:lnTo>
                  <a:pt x="237564" y="150762"/>
                </a:lnTo>
                <a:lnTo>
                  <a:pt x="237564" y="150635"/>
                </a:lnTo>
                <a:lnTo>
                  <a:pt x="223971" y="150635"/>
                </a:lnTo>
                <a:lnTo>
                  <a:pt x="217406" y="143979"/>
                </a:lnTo>
                <a:close/>
              </a:path>
              <a:path w="238125" h="239395">
                <a:moveTo>
                  <a:pt x="224098" y="137299"/>
                </a:moveTo>
                <a:lnTo>
                  <a:pt x="217406" y="143979"/>
                </a:lnTo>
                <a:lnTo>
                  <a:pt x="223971" y="150635"/>
                </a:lnTo>
                <a:lnTo>
                  <a:pt x="224098" y="137299"/>
                </a:lnTo>
                <a:close/>
              </a:path>
              <a:path w="238125" h="239395">
                <a:moveTo>
                  <a:pt x="237564" y="137299"/>
                </a:moveTo>
                <a:lnTo>
                  <a:pt x="224098" y="137299"/>
                </a:lnTo>
                <a:lnTo>
                  <a:pt x="223971" y="150635"/>
                </a:lnTo>
                <a:lnTo>
                  <a:pt x="237564" y="150635"/>
                </a:lnTo>
                <a:lnTo>
                  <a:pt x="237564" y="137299"/>
                </a:lnTo>
                <a:close/>
              </a:path>
              <a:path w="238125" h="239395">
                <a:moveTo>
                  <a:pt x="115420" y="13463"/>
                </a:moveTo>
                <a:lnTo>
                  <a:pt x="102140" y="13463"/>
                </a:lnTo>
                <a:lnTo>
                  <a:pt x="95364" y="20246"/>
                </a:lnTo>
                <a:lnTo>
                  <a:pt x="217406" y="143979"/>
                </a:lnTo>
                <a:lnTo>
                  <a:pt x="224098" y="137299"/>
                </a:lnTo>
                <a:lnTo>
                  <a:pt x="237564" y="137299"/>
                </a:lnTo>
                <a:lnTo>
                  <a:pt x="115420" y="13463"/>
                </a:lnTo>
                <a:close/>
              </a:path>
              <a:path w="238125" h="239395">
                <a:moveTo>
                  <a:pt x="13593" y="88653"/>
                </a:moveTo>
                <a:lnTo>
                  <a:pt x="13593" y="102117"/>
                </a:lnTo>
                <a:lnTo>
                  <a:pt x="20271" y="95430"/>
                </a:lnTo>
                <a:lnTo>
                  <a:pt x="13593" y="88653"/>
                </a:lnTo>
                <a:close/>
              </a:path>
              <a:path w="238125" h="239395">
                <a:moveTo>
                  <a:pt x="20271" y="95430"/>
                </a:moveTo>
                <a:lnTo>
                  <a:pt x="13593" y="102117"/>
                </a:lnTo>
                <a:lnTo>
                  <a:pt x="26860" y="102117"/>
                </a:lnTo>
                <a:lnTo>
                  <a:pt x="20271" y="95430"/>
                </a:lnTo>
                <a:close/>
              </a:path>
              <a:path w="238125" h="239395">
                <a:moveTo>
                  <a:pt x="27040" y="88653"/>
                </a:moveTo>
                <a:lnTo>
                  <a:pt x="13593" y="88653"/>
                </a:lnTo>
                <a:lnTo>
                  <a:pt x="20271" y="95430"/>
                </a:lnTo>
                <a:lnTo>
                  <a:pt x="27040" y="88653"/>
                </a:lnTo>
                <a:close/>
              </a:path>
              <a:path w="238125" h="239395">
                <a:moveTo>
                  <a:pt x="102140" y="13463"/>
                </a:moveTo>
                <a:lnTo>
                  <a:pt x="88673" y="13463"/>
                </a:lnTo>
                <a:lnTo>
                  <a:pt x="95364" y="20246"/>
                </a:lnTo>
                <a:lnTo>
                  <a:pt x="102140" y="134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11453" y="3526878"/>
            <a:ext cx="83185" cy="85090"/>
          </a:xfrm>
          <a:custGeom>
            <a:avLst/>
            <a:gdLst/>
            <a:ahLst/>
            <a:cxnLst/>
            <a:rect l="l" t="t" r="r" b="b"/>
            <a:pathLst>
              <a:path w="83185" h="85089">
                <a:moveTo>
                  <a:pt x="52467" y="0"/>
                </a:moveTo>
                <a:lnTo>
                  <a:pt x="0" y="53344"/>
                </a:lnTo>
                <a:lnTo>
                  <a:pt x="31505" y="84843"/>
                </a:lnTo>
                <a:lnTo>
                  <a:pt x="82957" y="84843"/>
                </a:lnTo>
                <a:lnTo>
                  <a:pt x="82957" y="30482"/>
                </a:lnTo>
                <a:lnTo>
                  <a:pt x="5246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39148" y="3412568"/>
            <a:ext cx="224154" cy="226060"/>
          </a:xfrm>
          <a:custGeom>
            <a:avLst/>
            <a:gdLst/>
            <a:ahLst/>
            <a:cxnLst/>
            <a:rect l="l" t="t" r="r" b="b"/>
            <a:pathLst>
              <a:path w="224154" h="226060">
                <a:moveTo>
                  <a:pt x="88673" y="0"/>
                </a:moveTo>
                <a:lnTo>
                  <a:pt x="0" y="88653"/>
                </a:lnTo>
                <a:lnTo>
                  <a:pt x="135297" y="225826"/>
                </a:lnTo>
                <a:lnTo>
                  <a:pt x="223971" y="137172"/>
                </a:lnTo>
                <a:lnTo>
                  <a:pt x="88673" y="0"/>
                </a:lnTo>
                <a:close/>
              </a:path>
            </a:pathLst>
          </a:custGeom>
          <a:solidFill>
            <a:srgbClr val="E4C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32415" y="3405837"/>
            <a:ext cx="237490" cy="239395"/>
          </a:xfrm>
          <a:custGeom>
            <a:avLst/>
            <a:gdLst/>
            <a:ahLst/>
            <a:cxnLst/>
            <a:rect l="l" t="t" r="r" b="b"/>
            <a:pathLst>
              <a:path w="237490" h="239395">
                <a:moveTo>
                  <a:pt x="102140" y="0"/>
                </a:moveTo>
                <a:lnTo>
                  <a:pt x="88673" y="0"/>
                </a:lnTo>
                <a:lnTo>
                  <a:pt x="0" y="88653"/>
                </a:lnTo>
                <a:lnTo>
                  <a:pt x="125" y="102117"/>
                </a:lnTo>
                <a:lnTo>
                  <a:pt x="135297" y="239289"/>
                </a:lnTo>
                <a:lnTo>
                  <a:pt x="148763" y="239289"/>
                </a:lnTo>
                <a:lnTo>
                  <a:pt x="162229" y="225826"/>
                </a:lnTo>
                <a:lnTo>
                  <a:pt x="135297" y="225826"/>
                </a:lnTo>
                <a:lnTo>
                  <a:pt x="142138" y="218986"/>
                </a:lnTo>
                <a:lnTo>
                  <a:pt x="26757" y="102117"/>
                </a:lnTo>
                <a:lnTo>
                  <a:pt x="13466" y="102117"/>
                </a:lnTo>
                <a:lnTo>
                  <a:pt x="13466" y="88653"/>
                </a:lnTo>
                <a:lnTo>
                  <a:pt x="26932" y="88653"/>
                </a:lnTo>
                <a:lnTo>
                  <a:pt x="95299" y="20302"/>
                </a:lnTo>
                <a:lnTo>
                  <a:pt x="88546" y="13463"/>
                </a:lnTo>
                <a:lnTo>
                  <a:pt x="115406" y="13463"/>
                </a:lnTo>
                <a:lnTo>
                  <a:pt x="102140" y="0"/>
                </a:lnTo>
                <a:close/>
              </a:path>
              <a:path w="237490" h="239395">
                <a:moveTo>
                  <a:pt x="142138" y="218986"/>
                </a:moveTo>
                <a:lnTo>
                  <a:pt x="135297" y="225826"/>
                </a:lnTo>
                <a:lnTo>
                  <a:pt x="148890" y="225826"/>
                </a:lnTo>
                <a:lnTo>
                  <a:pt x="142138" y="218986"/>
                </a:lnTo>
                <a:close/>
              </a:path>
              <a:path w="237490" h="239395">
                <a:moveTo>
                  <a:pt x="217282" y="143860"/>
                </a:moveTo>
                <a:lnTo>
                  <a:pt x="142138" y="218986"/>
                </a:lnTo>
                <a:lnTo>
                  <a:pt x="148890" y="225826"/>
                </a:lnTo>
                <a:lnTo>
                  <a:pt x="162229" y="225826"/>
                </a:lnTo>
                <a:lnTo>
                  <a:pt x="237437" y="150635"/>
                </a:lnTo>
                <a:lnTo>
                  <a:pt x="223971" y="150635"/>
                </a:lnTo>
                <a:lnTo>
                  <a:pt x="217282" y="143860"/>
                </a:lnTo>
                <a:close/>
              </a:path>
              <a:path w="237490" h="239395">
                <a:moveTo>
                  <a:pt x="223971" y="137172"/>
                </a:moveTo>
                <a:lnTo>
                  <a:pt x="217282" y="143860"/>
                </a:lnTo>
                <a:lnTo>
                  <a:pt x="223971" y="150635"/>
                </a:lnTo>
                <a:lnTo>
                  <a:pt x="223971" y="137172"/>
                </a:lnTo>
                <a:close/>
              </a:path>
              <a:path w="237490" h="239395">
                <a:moveTo>
                  <a:pt x="237312" y="137172"/>
                </a:moveTo>
                <a:lnTo>
                  <a:pt x="223971" y="137172"/>
                </a:lnTo>
                <a:lnTo>
                  <a:pt x="223971" y="150635"/>
                </a:lnTo>
                <a:lnTo>
                  <a:pt x="237437" y="150635"/>
                </a:lnTo>
                <a:lnTo>
                  <a:pt x="237312" y="137172"/>
                </a:lnTo>
                <a:close/>
              </a:path>
              <a:path w="237490" h="239395">
                <a:moveTo>
                  <a:pt x="115406" y="13463"/>
                </a:moveTo>
                <a:lnTo>
                  <a:pt x="102140" y="13463"/>
                </a:lnTo>
                <a:lnTo>
                  <a:pt x="95299" y="20302"/>
                </a:lnTo>
                <a:lnTo>
                  <a:pt x="217282" y="143860"/>
                </a:lnTo>
                <a:lnTo>
                  <a:pt x="223971" y="137172"/>
                </a:lnTo>
                <a:lnTo>
                  <a:pt x="237312" y="137172"/>
                </a:lnTo>
                <a:lnTo>
                  <a:pt x="115406" y="13463"/>
                </a:lnTo>
                <a:close/>
              </a:path>
              <a:path w="237490" h="239395">
                <a:moveTo>
                  <a:pt x="13466" y="88653"/>
                </a:moveTo>
                <a:lnTo>
                  <a:pt x="13466" y="102117"/>
                </a:lnTo>
                <a:lnTo>
                  <a:pt x="20155" y="95429"/>
                </a:lnTo>
                <a:lnTo>
                  <a:pt x="13466" y="88653"/>
                </a:lnTo>
                <a:close/>
              </a:path>
              <a:path w="237490" h="239395">
                <a:moveTo>
                  <a:pt x="20155" y="95429"/>
                </a:moveTo>
                <a:lnTo>
                  <a:pt x="13466" y="102117"/>
                </a:lnTo>
                <a:lnTo>
                  <a:pt x="26757" y="102117"/>
                </a:lnTo>
                <a:lnTo>
                  <a:pt x="20155" y="95429"/>
                </a:lnTo>
                <a:close/>
              </a:path>
              <a:path w="237490" h="239395">
                <a:moveTo>
                  <a:pt x="26932" y="88653"/>
                </a:moveTo>
                <a:lnTo>
                  <a:pt x="13466" y="88653"/>
                </a:lnTo>
                <a:lnTo>
                  <a:pt x="20155" y="95429"/>
                </a:lnTo>
                <a:lnTo>
                  <a:pt x="26932" y="88653"/>
                </a:lnTo>
                <a:close/>
              </a:path>
              <a:path w="237490" h="239395">
                <a:moveTo>
                  <a:pt x="102140" y="13463"/>
                </a:moveTo>
                <a:lnTo>
                  <a:pt x="88546" y="13463"/>
                </a:lnTo>
                <a:lnTo>
                  <a:pt x="95299" y="20302"/>
                </a:lnTo>
                <a:lnTo>
                  <a:pt x="102140" y="134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83221" y="2891313"/>
            <a:ext cx="137795" cy="137795"/>
          </a:xfrm>
          <a:custGeom>
            <a:avLst/>
            <a:gdLst/>
            <a:ahLst/>
            <a:cxnLst/>
            <a:rect l="l" t="t" r="r" b="b"/>
            <a:pathLst>
              <a:path w="137794" h="137794">
                <a:moveTo>
                  <a:pt x="68614" y="0"/>
                </a:moveTo>
                <a:lnTo>
                  <a:pt x="41809" y="5358"/>
                </a:lnTo>
                <a:lnTo>
                  <a:pt x="20010" y="20004"/>
                </a:lnTo>
                <a:lnTo>
                  <a:pt x="5359" y="41794"/>
                </a:lnTo>
                <a:lnTo>
                  <a:pt x="0" y="68586"/>
                </a:lnTo>
                <a:lnTo>
                  <a:pt x="5359" y="95022"/>
                </a:lnTo>
                <a:lnTo>
                  <a:pt x="20010" y="116898"/>
                </a:lnTo>
                <a:lnTo>
                  <a:pt x="41809" y="131796"/>
                </a:lnTo>
                <a:lnTo>
                  <a:pt x="68614" y="137299"/>
                </a:lnTo>
                <a:lnTo>
                  <a:pt x="95019" y="131796"/>
                </a:lnTo>
                <a:lnTo>
                  <a:pt x="116867" y="116898"/>
                </a:lnTo>
                <a:lnTo>
                  <a:pt x="131745" y="95022"/>
                </a:lnTo>
                <a:lnTo>
                  <a:pt x="137241" y="68586"/>
                </a:lnTo>
                <a:lnTo>
                  <a:pt x="131745" y="41794"/>
                </a:lnTo>
                <a:lnTo>
                  <a:pt x="116867" y="20004"/>
                </a:lnTo>
                <a:lnTo>
                  <a:pt x="95019" y="5358"/>
                </a:lnTo>
                <a:lnTo>
                  <a:pt x="68614" y="0"/>
                </a:lnTo>
                <a:close/>
              </a:path>
            </a:pathLst>
          </a:custGeom>
          <a:solidFill>
            <a:srgbClr val="FAD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83221" y="2891313"/>
            <a:ext cx="137795" cy="137795"/>
          </a:xfrm>
          <a:custGeom>
            <a:avLst/>
            <a:gdLst/>
            <a:ahLst/>
            <a:cxnLst/>
            <a:rect l="l" t="t" r="r" b="b"/>
            <a:pathLst>
              <a:path w="137794" h="137794">
                <a:moveTo>
                  <a:pt x="68614" y="137299"/>
                </a:moveTo>
                <a:lnTo>
                  <a:pt x="95019" y="131796"/>
                </a:lnTo>
                <a:lnTo>
                  <a:pt x="116867" y="116898"/>
                </a:lnTo>
                <a:lnTo>
                  <a:pt x="131745" y="95022"/>
                </a:lnTo>
                <a:lnTo>
                  <a:pt x="137241" y="68586"/>
                </a:lnTo>
                <a:lnTo>
                  <a:pt x="131745" y="41794"/>
                </a:lnTo>
                <a:lnTo>
                  <a:pt x="116867" y="20004"/>
                </a:lnTo>
                <a:lnTo>
                  <a:pt x="95019" y="5358"/>
                </a:lnTo>
                <a:lnTo>
                  <a:pt x="68614" y="0"/>
                </a:lnTo>
                <a:lnTo>
                  <a:pt x="41809" y="5358"/>
                </a:lnTo>
                <a:lnTo>
                  <a:pt x="20010" y="20004"/>
                </a:lnTo>
                <a:lnTo>
                  <a:pt x="5359" y="41794"/>
                </a:lnTo>
                <a:lnTo>
                  <a:pt x="0" y="68586"/>
                </a:lnTo>
                <a:lnTo>
                  <a:pt x="5359" y="95022"/>
                </a:lnTo>
                <a:lnTo>
                  <a:pt x="20010" y="116898"/>
                </a:lnTo>
                <a:lnTo>
                  <a:pt x="41809" y="131796"/>
                </a:lnTo>
                <a:lnTo>
                  <a:pt x="68614" y="137299"/>
                </a:lnTo>
                <a:close/>
              </a:path>
            </a:pathLst>
          </a:custGeom>
          <a:ln w="10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92613" y="2396858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67712" y="0"/>
                </a:moveTo>
                <a:lnTo>
                  <a:pt x="41428" y="5358"/>
                </a:lnTo>
                <a:lnTo>
                  <a:pt x="19897" y="20004"/>
                </a:lnTo>
                <a:lnTo>
                  <a:pt x="5345" y="41794"/>
                </a:lnTo>
                <a:lnTo>
                  <a:pt x="0" y="68586"/>
                </a:lnTo>
                <a:lnTo>
                  <a:pt x="5345" y="94790"/>
                </a:lnTo>
                <a:lnTo>
                  <a:pt x="19897" y="116278"/>
                </a:lnTo>
                <a:lnTo>
                  <a:pt x="41428" y="130813"/>
                </a:lnTo>
                <a:lnTo>
                  <a:pt x="67712" y="136156"/>
                </a:lnTo>
                <a:lnTo>
                  <a:pt x="94509" y="130813"/>
                </a:lnTo>
                <a:lnTo>
                  <a:pt x="116304" y="116278"/>
                </a:lnTo>
                <a:lnTo>
                  <a:pt x="130954" y="94790"/>
                </a:lnTo>
                <a:lnTo>
                  <a:pt x="136313" y="68586"/>
                </a:lnTo>
                <a:lnTo>
                  <a:pt x="130954" y="41794"/>
                </a:lnTo>
                <a:lnTo>
                  <a:pt x="116304" y="20004"/>
                </a:lnTo>
                <a:lnTo>
                  <a:pt x="94509" y="5358"/>
                </a:lnTo>
                <a:lnTo>
                  <a:pt x="67712" y="0"/>
                </a:lnTo>
                <a:close/>
              </a:path>
            </a:pathLst>
          </a:custGeom>
          <a:solidFill>
            <a:srgbClr val="FAD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92613" y="2396858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67712" y="136156"/>
                </a:moveTo>
                <a:lnTo>
                  <a:pt x="94509" y="130813"/>
                </a:lnTo>
                <a:lnTo>
                  <a:pt x="116304" y="116278"/>
                </a:lnTo>
                <a:lnTo>
                  <a:pt x="130954" y="94790"/>
                </a:lnTo>
                <a:lnTo>
                  <a:pt x="136313" y="68586"/>
                </a:lnTo>
                <a:lnTo>
                  <a:pt x="130954" y="41794"/>
                </a:lnTo>
                <a:lnTo>
                  <a:pt x="116304" y="20004"/>
                </a:lnTo>
                <a:lnTo>
                  <a:pt x="94509" y="5358"/>
                </a:lnTo>
                <a:lnTo>
                  <a:pt x="67712" y="0"/>
                </a:lnTo>
                <a:lnTo>
                  <a:pt x="41428" y="5358"/>
                </a:lnTo>
                <a:lnTo>
                  <a:pt x="19897" y="20004"/>
                </a:lnTo>
                <a:lnTo>
                  <a:pt x="5345" y="41794"/>
                </a:lnTo>
                <a:lnTo>
                  <a:pt x="0" y="68586"/>
                </a:lnTo>
                <a:lnTo>
                  <a:pt x="5345" y="94790"/>
                </a:lnTo>
                <a:lnTo>
                  <a:pt x="19897" y="116278"/>
                </a:lnTo>
                <a:lnTo>
                  <a:pt x="41428" y="130813"/>
                </a:lnTo>
                <a:lnTo>
                  <a:pt x="67712" y="136156"/>
                </a:lnTo>
                <a:close/>
              </a:path>
            </a:pathLst>
          </a:custGeom>
          <a:ln w="10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22906" y="3621248"/>
            <a:ext cx="136525" cy="137160"/>
          </a:xfrm>
          <a:custGeom>
            <a:avLst/>
            <a:gdLst/>
            <a:ahLst/>
            <a:cxnLst/>
            <a:rect l="l" t="t" r="r" b="b"/>
            <a:pathLst>
              <a:path w="136525" h="137160">
                <a:moveTo>
                  <a:pt x="67585" y="0"/>
                </a:moveTo>
                <a:lnTo>
                  <a:pt x="41375" y="5358"/>
                </a:lnTo>
                <a:lnTo>
                  <a:pt x="19881" y="20004"/>
                </a:lnTo>
                <a:lnTo>
                  <a:pt x="5343" y="41794"/>
                </a:lnTo>
                <a:lnTo>
                  <a:pt x="0" y="68586"/>
                </a:lnTo>
                <a:lnTo>
                  <a:pt x="5343" y="95377"/>
                </a:lnTo>
                <a:lnTo>
                  <a:pt x="19881" y="117168"/>
                </a:lnTo>
                <a:lnTo>
                  <a:pt x="41375" y="131814"/>
                </a:lnTo>
                <a:lnTo>
                  <a:pt x="67585" y="137172"/>
                </a:lnTo>
                <a:lnTo>
                  <a:pt x="94402" y="131814"/>
                </a:lnTo>
                <a:lnTo>
                  <a:pt x="116241" y="117168"/>
                </a:lnTo>
                <a:lnTo>
                  <a:pt x="130934" y="95377"/>
                </a:lnTo>
                <a:lnTo>
                  <a:pt x="136313" y="68586"/>
                </a:lnTo>
                <a:lnTo>
                  <a:pt x="130934" y="41794"/>
                </a:lnTo>
                <a:lnTo>
                  <a:pt x="116241" y="20004"/>
                </a:lnTo>
                <a:lnTo>
                  <a:pt x="94402" y="5358"/>
                </a:lnTo>
                <a:lnTo>
                  <a:pt x="6758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22906" y="3621248"/>
            <a:ext cx="136525" cy="137160"/>
          </a:xfrm>
          <a:custGeom>
            <a:avLst/>
            <a:gdLst/>
            <a:ahLst/>
            <a:cxnLst/>
            <a:rect l="l" t="t" r="r" b="b"/>
            <a:pathLst>
              <a:path w="136525" h="137160">
                <a:moveTo>
                  <a:pt x="67585" y="137172"/>
                </a:moveTo>
                <a:lnTo>
                  <a:pt x="94402" y="131814"/>
                </a:lnTo>
                <a:lnTo>
                  <a:pt x="116241" y="117168"/>
                </a:lnTo>
                <a:lnTo>
                  <a:pt x="130934" y="95377"/>
                </a:lnTo>
                <a:lnTo>
                  <a:pt x="136313" y="68586"/>
                </a:lnTo>
                <a:lnTo>
                  <a:pt x="130934" y="41794"/>
                </a:lnTo>
                <a:lnTo>
                  <a:pt x="116241" y="20004"/>
                </a:lnTo>
                <a:lnTo>
                  <a:pt x="94402" y="5358"/>
                </a:lnTo>
                <a:lnTo>
                  <a:pt x="67585" y="0"/>
                </a:lnTo>
                <a:lnTo>
                  <a:pt x="41375" y="5358"/>
                </a:lnTo>
                <a:lnTo>
                  <a:pt x="19881" y="20004"/>
                </a:lnTo>
                <a:lnTo>
                  <a:pt x="5343" y="41794"/>
                </a:lnTo>
                <a:lnTo>
                  <a:pt x="0" y="68586"/>
                </a:lnTo>
                <a:lnTo>
                  <a:pt x="5343" y="95377"/>
                </a:lnTo>
                <a:lnTo>
                  <a:pt x="19881" y="117168"/>
                </a:lnTo>
                <a:lnTo>
                  <a:pt x="41375" y="131814"/>
                </a:lnTo>
                <a:lnTo>
                  <a:pt x="67585" y="137172"/>
                </a:lnTo>
                <a:close/>
              </a:path>
            </a:pathLst>
          </a:custGeom>
          <a:ln w="10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39365" y="4612229"/>
            <a:ext cx="137795" cy="136525"/>
          </a:xfrm>
          <a:custGeom>
            <a:avLst/>
            <a:gdLst/>
            <a:ahLst/>
            <a:cxnLst/>
            <a:rect l="l" t="t" r="r" b="b"/>
            <a:pathLst>
              <a:path w="137795" h="136525">
                <a:moveTo>
                  <a:pt x="68601" y="0"/>
                </a:moveTo>
                <a:lnTo>
                  <a:pt x="42179" y="5358"/>
                </a:lnTo>
                <a:lnTo>
                  <a:pt x="20342" y="20005"/>
                </a:lnTo>
                <a:lnTo>
                  <a:pt x="5484" y="41800"/>
                </a:lnTo>
                <a:lnTo>
                  <a:pt x="0" y="68598"/>
                </a:lnTo>
                <a:lnTo>
                  <a:pt x="5484" y="94848"/>
                </a:lnTo>
                <a:lnTo>
                  <a:pt x="20342" y="116364"/>
                </a:lnTo>
                <a:lnTo>
                  <a:pt x="42179" y="130912"/>
                </a:lnTo>
                <a:lnTo>
                  <a:pt x="68601" y="136257"/>
                </a:lnTo>
                <a:lnTo>
                  <a:pt x="95398" y="130912"/>
                </a:lnTo>
                <a:lnTo>
                  <a:pt x="117194" y="116364"/>
                </a:lnTo>
                <a:lnTo>
                  <a:pt x="131843" y="94848"/>
                </a:lnTo>
                <a:lnTo>
                  <a:pt x="137203" y="68598"/>
                </a:lnTo>
                <a:lnTo>
                  <a:pt x="131843" y="41800"/>
                </a:lnTo>
                <a:lnTo>
                  <a:pt x="117194" y="20005"/>
                </a:lnTo>
                <a:lnTo>
                  <a:pt x="95398" y="5358"/>
                </a:lnTo>
                <a:lnTo>
                  <a:pt x="6860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39365" y="4612229"/>
            <a:ext cx="137795" cy="136525"/>
          </a:xfrm>
          <a:custGeom>
            <a:avLst/>
            <a:gdLst/>
            <a:ahLst/>
            <a:cxnLst/>
            <a:rect l="l" t="t" r="r" b="b"/>
            <a:pathLst>
              <a:path w="137795" h="136525">
                <a:moveTo>
                  <a:pt x="68601" y="136257"/>
                </a:moveTo>
                <a:lnTo>
                  <a:pt x="95398" y="130912"/>
                </a:lnTo>
                <a:lnTo>
                  <a:pt x="117194" y="116364"/>
                </a:lnTo>
                <a:lnTo>
                  <a:pt x="131843" y="94848"/>
                </a:lnTo>
                <a:lnTo>
                  <a:pt x="137203" y="68598"/>
                </a:lnTo>
                <a:lnTo>
                  <a:pt x="131843" y="41800"/>
                </a:lnTo>
                <a:lnTo>
                  <a:pt x="117194" y="20005"/>
                </a:lnTo>
                <a:lnTo>
                  <a:pt x="95398" y="5358"/>
                </a:lnTo>
                <a:lnTo>
                  <a:pt x="68601" y="0"/>
                </a:lnTo>
                <a:lnTo>
                  <a:pt x="42179" y="5358"/>
                </a:lnTo>
                <a:lnTo>
                  <a:pt x="20342" y="20005"/>
                </a:lnTo>
                <a:lnTo>
                  <a:pt x="5484" y="41800"/>
                </a:lnTo>
                <a:lnTo>
                  <a:pt x="0" y="68598"/>
                </a:lnTo>
                <a:lnTo>
                  <a:pt x="5484" y="94848"/>
                </a:lnTo>
                <a:lnTo>
                  <a:pt x="20342" y="116364"/>
                </a:lnTo>
                <a:lnTo>
                  <a:pt x="42179" y="130912"/>
                </a:lnTo>
                <a:lnTo>
                  <a:pt x="68601" y="136257"/>
                </a:lnTo>
                <a:close/>
              </a:path>
            </a:pathLst>
          </a:custGeom>
          <a:ln w="10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61021" y="4718944"/>
            <a:ext cx="137795" cy="136525"/>
          </a:xfrm>
          <a:custGeom>
            <a:avLst/>
            <a:gdLst/>
            <a:ahLst/>
            <a:cxnLst/>
            <a:rect l="l" t="t" r="r" b="b"/>
            <a:pathLst>
              <a:path w="137795" h="136525">
                <a:moveTo>
                  <a:pt x="68601" y="0"/>
                </a:moveTo>
                <a:lnTo>
                  <a:pt x="41804" y="5360"/>
                </a:lnTo>
                <a:lnTo>
                  <a:pt x="20008" y="20012"/>
                </a:lnTo>
                <a:lnTo>
                  <a:pt x="5359" y="41810"/>
                </a:lnTo>
                <a:lnTo>
                  <a:pt x="0" y="68611"/>
                </a:lnTo>
                <a:lnTo>
                  <a:pt x="5359" y="94859"/>
                </a:lnTo>
                <a:lnTo>
                  <a:pt x="20008" y="116371"/>
                </a:lnTo>
                <a:lnTo>
                  <a:pt x="41804" y="130914"/>
                </a:lnTo>
                <a:lnTo>
                  <a:pt x="68601" y="136257"/>
                </a:lnTo>
                <a:lnTo>
                  <a:pt x="95043" y="130914"/>
                </a:lnTo>
                <a:lnTo>
                  <a:pt x="116924" y="116371"/>
                </a:lnTo>
                <a:lnTo>
                  <a:pt x="131825" y="94859"/>
                </a:lnTo>
                <a:lnTo>
                  <a:pt x="137330" y="68611"/>
                </a:lnTo>
                <a:lnTo>
                  <a:pt x="131825" y="41810"/>
                </a:lnTo>
                <a:lnTo>
                  <a:pt x="116924" y="20012"/>
                </a:lnTo>
                <a:lnTo>
                  <a:pt x="95043" y="5360"/>
                </a:lnTo>
                <a:lnTo>
                  <a:pt x="6860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61021" y="4718944"/>
            <a:ext cx="137795" cy="136525"/>
          </a:xfrm>
          <a:custGeom>
            <a:avLst/>
            <a:gdLst/>
            <a:ahLst/>
            <a:cxnLst/>
            <a:rect l="l" t="t" r="r" b="b"/>
            <a:pathLst>
              <a:path w="137795" h="136525">
                <a:moveTo>
                  <a:pt x="68601" y="136257"/>
                </a:moveTo>
                <a:lnTo>
                  <a:pt x="95043" y="130914"/>
                </a:lnTo>
                <a:lnTo>
                  <a:pt x="116924" y="116371"/>
                </a:lnTo>
                <a:lnTo>
                  <a:pt x="131825" y="94859"/>
                </a:lnTo>
                <a:lnTo>
                  <a:pt x="137330" y="68611"/>
                </a:lnTo>
                <a:lnTo>
                  <a:pt x="131825" y="41810"/>
                </a:lnTo>
                <a:lnTo>
                  <a:pt x="116924" y="20012"/>
                </a:lnTo>
                <a:lnTo>
                  <a:pt x="95043" y="5360"/>
                </a:lnTo>
                <a:lnTo>
                  <a:pt x="68601" y="0"/>
                </a:lnTo>
                <a:lnTo>
                  <a:pt x="41804" y="5360"/>
                </a:lnTo>
                <a:lnTo>
                  <a:pt x="20008" y="20012"/>
                </a:lnTo>
                <a:lnTo>
                  <a:pt x="5359" y="41810"/>
                </a:lnTo>
                <a:lnTo>
                  <a:pt x="0" y="68611"/>
                </a:lnTo>
                <a:lnTo>
                  <a:pt x="5359" y="94859"/>
                </a:lnTo>
                <a:lnTo>
                  <a:pt x="20008" y="116371"/>
                </a:lnTo>
                <a:lnTo>
                  <a:pt x="41804" y="130914"/>
                </a:lnTo>
                <a:lnTo>
                  <a:pt x="68601" y="136257"/>
                </a:lnTo>
                <a:close/>
              </a:path>
            </a:pathLst>
          </a:custGeom>
          <a:ln w="10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31050" y="4687496"/>
            <a:ext cx="136525" cy="137795"/>
          </a:xfrm>
          <a:custGeom>
            <a:avLst/>
            <a:gdLst/>
            <a:ahLst/>
            <a:cxnLst/>
            <a:rect l="l" t="t" r="r" b="b"/>
            <a:pathLst>
              <a:path w="136525" h="137795">
                <a:moveTo>
                  <a:pt x="68601" y="0"/>
                </a:moveTo>
                <a:lnTo>
                  <a:pt x="41804" y="5360"/>
                </a:lnTo>
                <a:lnTo>
                  <a:pt x="20008" y="20012"/>
                </a:lnTo>
                <a:lnTo>
                  <a:pt x="5359" y="41810"/>
                </a:lnTo>
                <a:lnTo>
                  <a:pt x="0" y="68611"/>
                </a:lnTo>
                <a:lnTo>
                  <a:pt x="5359" y="95412"/>
                </a:lnTo>
                <a:lnTo>
                  <a:pt x="20008" y="117210"/>
                </a:lnTo>
                <a:lnTo>
                  <a:pt x="41804" y="131862"/>
                </a:lnTo>
                <a:lnTo>
                  <a:pt x="68601" y="137223"/>
                </a:lnTo>
                <a:lnTo>
                  <a:pt x="94811" y="131862"/>
                </a:lnTo>
                <a:lnTo>
                  <a:pt x="116304" y="117210"/>
                </a:lnTo>
                <a:lnTo>
                  <a:pt x="130843" y="95412"/>
                </a:lnTo>
                <a:lnTo>
                  <a:pt x="136186" y="68611"/>
                </a:lnTo>
                <a:lnTo>
                  <a:pt x="130843" y="41810"/>
                </a:lnTo>
                <a:lnTo>
                  <a:pt x="116304" y="20012"/>
                </a:lnTo>
                <a:lnTo>
                  <a:pt x="94811" y="5360"/>
                </a:lnTo>
                <a:lnTo>
                  <a:pt x="6860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31050" y="4687496"/>
            <a:ext cx="136525" cy="137795"/>
          </a:xfrm>
          <a:custGeom>
            <a:avLst/>
            <a:gdLst/>
            <a:ahLst/>
            <a:cxnLst/>
            <a:rect l="l" t="t" r="r" b="b"/>
            <a:pathLst>
              <a:path w="136525" h="137795">
                <a:moveTo>
                  <a:pt x="68601" y="137223"/>
                </a:moveTo>
                <a:lnTo>
                  <a:pt x="94811" y="131862"/>
                </a:lnTo>
                <a:lnTo>
                  <a:pt x="116304" y="117210"/>
                </a:lnTo>
                <a:lnTo>
                  <a:pt x="130843" y="95412"/>
                </a:lnTo>
                <a:lnTo>
                  <a:pt x="136186" y="68611"/>
                </a:lnTo>
                <a:lnTo>
                  <a:pt x="130843" y="41810"/>
                </a:lnTo>
                <a:lnTo>
                  <a:pt x="116304" y="20012"/>
                </a:lnTo>
                <a:lnTo>
                  <a:pt x="94811" y="5360"/>
                </a:lnTo>
                <a:lnTo>
                  <a:pt x="68601" y="0"/>
                </a:lnTo>
                <a:lnTo>
                  <a:pt x="41804" y="5360"/>
                </a:lnTo>
                <a:lnTo>
                  <a:pt x="20008" y="20012"/>
                </a:lnTo>
                <a:lnTo>
                  <a:pt x="5359" y="41810"/>
                </a:lnTo>
                <a:lnTo>
                  <a:pt x="0" y="68611"/>
                </a:lnTo>
                <a:lnTo>
                  <a:pt x="5359" y="95412"/>
                </a:lnTo>
                <a:lnTo>
                  <a:pt x="20008" y="117210"/>
                </a:lnTo>
                <a:lnTo>
                  <a:pt x="41804" y="131862"/>
                </a:lnTo>
                <a:lnTo>
                  <a:pt x="68601" y="137223"/>
                </a:lnTo>
                <a:close/>
              </a:path>
            </a:pathLst>
          </a:custGeom>
          <a:ln w="10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48288" y="4731328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67712" y="0"/>
                </a:moveTo>
                <a:lnTo>
                  <a:pt x="41428" y="5360"/>
                </a:lnTo>
                <a:lnTo>
                  <a:pt x="19897" y="20012"/>
                </a:lnTo>
                <a:lnTo>
                  <a:pt x="5345" y="41810"/>
                </a:lnTo>
                <a:lnTo>
                  <a:pt x="0" y="68611"/>
                </a:lnTo>
                <a:lnTo>
                  <a:pt x="5345" y="94861"/>
                </a:lnTo>
                <a:lnTo>
                  <a:pt x="19897" y="116377"/>
                </a:lnTo>
                <a:lnTo>
                  <a:pt x="41428" y="130924"/>
                </a:lnTo>
                <a:lnTo>
                  <a:pt x="67712" y="136270"/>
                </a:lnTo>
                <a:lnTo>
                  <a:pt x="94509" y="130924"/>
                </a:lnTo>
                <a:lnTo>
                  <a:pt x="116304" y="116377"/>
                </a:lnTo>
                <a:lnTo>
                  <a:pt x="130954" y="94861"/>
                </a:lnTo>
                <a:lnTo>
                  <a:pt x="136313" y="68611"/>
                </a:lnTo>
                <a:lnTo>
                  <a:pt x="130954" y="41810"/>
                </a:lnTo>
                <a:lnTo>
                  <a:pt x="116304" y="20012"/>
                </a:lnTo>
                <a:lnTo>
                  <a:pt x="94509" y="5360"/>
                </a:lnTo>
                <a:lnTo>
                  <a:pt x="6771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48288" y="4731328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67712" y="136270"/>
                </a:moveTo>
                <a:lnTo>
                  <a:pt x="94509" y="130924"/>
                </a:lnTo>
                <a:lnTo>
                  <a:pt x="116304" y="116377"/>
                </a:lnTo>
                <a:lnTo>
                  <a:pt x="130954" y="94861"/>
                </a:lnTo>
                <a:lnTo>
                  <a:pt x="136313" y="68611"/>
                </a:lnTo>
                <a:lnTo>
                  <a:pt x="130954" y="41810"/>
                </a:lnTo>
                <a:lnTo>
                  <a:pt x="116304" y="20012"/>
                </a:lnTo>
                <a:lnTo>
                  <a:pt x="94509" y="5360"/>
                </a:lnTo>
                <a:lnTo>
                  <a:pt x="67712" y="0"/>
                </a:lnTo>
                <a:lnTo>
                  <a:pt x="41428" y="5360"/>
                </a:lnTo>
                <a:lnTo>
                  <a:pt x="19897" y="20012"/>
                </a:lnTo>
                <a:lnTo>
                  <a:pt x="5345" y="41810"/>
                </a:lnTo>
                <a:lnTo>
                  <a:pt x="0" y="68611"/>
                </a:lnTo>
                <a:lnTo>
                  <a:pt x="5345" y="94861"/>
                </a:lnTo>
                <a:lnTo>
                  <a:pt x="19897" y="116377"/>
                </a:lnTo>
                <a:lnTo>
                  <a:pt x="41428" y="130924"/>
                </a:lnTo>
                <a:lnTo>
                  <a:pt x="67712" y="136270"/>
                </a:lnTo>
                <a:close/>
              </a:path>
            </a:pathLst>
          </a:custGeom>
          <a:ln w="10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35642" y="4612229"/>
            <a:ext cx="137795" cy="136525"/>
          </a:xfrm>
          <a:custGeom>
            <a:avLst/>
            <a:gdLst/>
            <a:ahLst/>
            <a:cxnLst/>
            <a:rect l="l" t="t" r="r" b="b"/>
            <a:pathLst>
              <a:path w="137795" h="136525">
                <a:moveTo>
                  <a:pt x="68601" y="0"/>
                </a:moveTo>
                <a:lnTo>
                  <a:pt x="41804" y="5358"/>
                </a:lnTo>
                <a:lnTo>
                  <a:pt x="20008" y="20005"/>
                </a:lnTo>
                <a:lnTo>
                  <a:pt x="5359" y="41800"/>
                </a:lnTo>
                <a:lnTo>
                  <a:pt x="0" y="68598"/>
                </a:lnTo>
                <a:lnTo>
                  <a:pt x="5359" y="94848"/>
                </a:lnTo>
                <a:lnTo>
                  <a:pt x="20008" y="116364"/>
                </a:lnTo>
                <a:lnTo>
                  <a:pt x="41804" y="130912"/>
                </a:lnTo>
                <a:lnTo>
                  <a:pt x="68601" y="136257"/>
                </a:lnTo>
                <a:lnTo>
                  <a:pt x="95418" y="130912"/>
                </a:lnTo>
                <a:lnTo>
                  <a:pt x="117257" y="116364"/>
                </a:lnTo>
                <a:lnTo>
                  <a:pt x="131950" y="94848"/>
                </a:lnTo>
                <a:lnTo>
                  <a:pt x="137330" y="68598"/>
                </a:lnTo>
                <a:lnTo>
                  <a:pt x="131950" y="41800"/>
                </a:lnTo>
                <a:lnTo>
                  <a:pt x="117257" y="20005"/>
                </a:lnTo>
                <a:lnTo>
                  <a:pt x="95418" y="5358"/>
                </a:lnTo>
                <a:lnTo>
                  <a:pt x="6860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35642" y="4612229"/>
            <a:ext cx="137795" cy="136525"/>
          </a:xfrm>
          <a:custGeom>
            <a:avLst/>
            <a:gdLst/>
            <a:ahLst/>
            <a:cxnLst/>
            <a:rect l="l" t="t" r="r" b="b"/>
            <a:pathLst>
              <a:path w="137795" h="136525">
                <a:moveTo>
                  <a:pt x="68601" y="136257"/>
                </a:moveTo>
                <a:lnTo>
                  <a:pt x="95418" y="130912"/>
                </a:lnTo>
                <a:lnTo>
                  <a:pt x="117257" y="116364"/>
                </a:lnTo>
                <a:lnTo>
                  <a:pt x="131950" y="94848"/>
                </a:lnTo>
                <a:lnTo>
                  <a:pt x="137330" y="68598"/>
                </a:lnTo>
                <a:lnTo>
                  <a:pt x="131950" y="41800"/>
                </a:lnTo>
                <a:lnTo>
                  <a:pt x="117257" y="20005"/>
                </a:lnTo>
                <a:lnTo>
                  <a:pt x="95418" y="5358"/>
                </a:lnTo>
                <a:lnTo>
                  <a:pt x="68601" y="0"/>
                </a:lnTo>
                <a:lnTo>
                  <a:pt x="41804" y="5358"/>
                </a:lnTo>
                <a:lnTo>
                  <a:pt x="20008" y="20005"/>
                </a:lnTo>
                <a:lnTo>
                  <a:pt x="5359" y="41800"/>
                </a:lnTo>
                <a:lnTo>
                  <a:pt x="0" y="68598"/>
                </a:lnTo>
                <a:lnTo>
                  <a:pt x="5359" y="94848"/>
                </a:lnTo>
                <a:lnTo>
                  <a:pt x="20008" y="116364"/>
                </a:lnTo>
                <a:lnTo>
                  <a:pt x="41804" y="130912"/>
                </a:lnTo>
                <a:lnTo>
                  <a:pt x="68601" y="136257"/>
                </a:lnTo>
                <a:close/>
              </a:path>
            </a:pathLst>
          </a:custGeom>
          <a:ln w="10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02552" y="4543618"/>
            <a:ext cx="137795" cy="137795"/>
          </a:xfrm>
          <a:custGeom>
            <a:avLst/>
            <a:gdLst/>
            <a:ahLst/>
            <a:cxnLst/>
            <a:rect l="l" t="t" r="r" b="b"/>
            <a:pathLst>
              <a:path w="137795" h="137795">
                <a:moveTo>
                  <a:pt x="68601" y="0"/>
                </a:moveTo>
                <a:lnTo>
                  <a:pt x="42179" y="5360"/>
                </a:lnTo>
                <a:lnTo>
                  <a:pt x="20342" y="20012"/>
                </a:lnTo>
                <a:lnTo>
                  <a:pt x="5484" y="41810"/>
                </a:lnTo>
                <a:lnTo>
                  <a:pt x="0" y="68611"/>
                </a:lnTo>
                <a:lnTo>
                  <a:pt x="5484" y="95008"/>
                </a:lnTo>
                <a:lnTo>
                  <a:pt x="20342" y="116847"/>
                </a:lnTo>
                <a:lnTo>
                  <a:pt x="42179" y="131717"/>
                </a:lnTo>
                <a:lnTo>
                  <a:pt x="68601" y="137210"/>
                </a:lnTo>
                <a:lnTo>
                  <a:pt x="95398" y="131717"/>
                </a:lnTo>
                <a:lnTo>
                  <a:pt x="117194" y="116847"/>
                </a:lnTo>
                <a:lnTo>
                  <a:pt x="131843" y="95008"/>
                </a:lnTo>
                <a:lnTo>
                  <a:pt x="137203" y="68611"/>
                </a:lnTo>
                <a:lnTo>
                  <a:pt x="131843" y="41810"/>
                </a:lnTo>
                <a:lnTo>
                  <a:pt x="117194" y="20012"/>
                </a:lnTo>
                <a:lnTo>
                  <a:pt x="95398" y="5360"/>
                </a:lnTo>
                <a:lnTo>
                  <a:pt x="6860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02552" y="4543618"/>
            <a:ext cx="137795" cy="137795"/>
          </a:xfrm>
          <a:custGeom>
            <a:avLst/>
            <a:gdLst/>
            <a:ahLst/>
            <a:cxnLst/>
            <a:rect l="l" t="t" r="r" b="b"/>
            <a:pathLst>
              <a:path w="137795" h="137795">
                <a:moveTo>
                  <a:pt x="68601" y="137210"/>
                </a:moveTo>
                <a:lnTo>
                  <a:pt x="95398" y="131717"/>
                </a:lnTo>
                <a:lnTo>
                  <a:pt x="117194" y="116847"/>
                </a:lnTo>
                <a:lnTo>
                  <a:pt x="131843" y="95008"/>
                </a:lnTo>
                <a:lnTo>
                  <a:pt x="137203" y="68611"/>
                </a:lnTo>
                <a:lnTo>
                  <a:pt x="131843" y="41810"/>
                </a:lnTo>
                <a:lnTo>
                  <a:pt x="117194" y="20012"/>
                </a:lnTo>
                <a:lnTo>
                  <a:pt x="95398" y="5360"/>
                </a:lnTo>
                <a:lnTo>
                  <a:pt x="68601" y="0"/>
                </a:lnTo>
                <a:lnTo>
                  <a:pt x="42179" y="5360"/>
                </a:lnTo>
                <a:lnTo>
                  <a:pt x="20342" y="20012"/>
                </a:lnTo>
                <a:lnTo>
                  <a:pt x="5484" y="41810"/>
                </a:lnTo>
                <a:lnTo>
                  <a:pt x="0" y="68611"/>
                </a:lnTo>
                <a:lnTo>
                  <a:pt x="5484" y="95008"/>
                </a:lnTo>
                <a:lnTo>
                  <a:pt x="20342" y="116847"/>
                </a:lnTo>
                <a:lnTo>
                  <a:pt x="42179" y="131717"/>
                </a:lnTo>
                <a:lnTo>
                  <a:pt x="68601" y="137210"/>
                </a:lnTo>
                <a:close/>
              </a:path>
            </a:pathLst>
          </a:custGeom>
          <a:ln w="10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71262" y="4570303"/>
            <a:ext cx="137795" cy="137795"/>
          </a:xfrm>
          <a:custGeom>
            <a:avLst/>
            <a:gdLst/>
            <a:ahLst/>
            <a:cxnLst/>
            <a:rect l="l" t="t" r="r" b="b"/>
            <a:pathLst>
              <a:path w="137795" h="137795">
                <a:moveTo>
                  <a:pt x="68601" y="0"/>
                </a:moveTo>
                <a:lnTo>
                  <a:pt x="41804" y="5358"/>
                </a:lnTo>
                <a:lnTo>
                  <a:pt x="20008" y="20005"/>
                </a:lnTo>
                <a:lnTo>
                  <a:pt x="5359" y="41800"/>
                </a:lnTo>
                <a:lnTo>
                  <a:pt x="0" y="68598"/>
                </a:lnTo>
                <a:lnTo>
                  <a:pt x="5359" y="94997"/>
                </a:lnTo>
                <a:lnTo>
                  <a:pt x="20008" y="116840"/>
                </a:lnTo>
                <a:lnTo>
                  <a:pt x="41804" y="131716"/>
                </a:lnTo>
                <a:lnTo>
                  <a:pt x="68601" y="137210"/>
                </a:lnTo>
                <a:lnTo>
                  <a:pt x="94970" y="131716"/>
                </a:lnTo>
                <a:lnTo>
                  <a:pt x="116813" y="116840"/>
                </a:lnTo>
                <a:lnTo>
                  <a:pt x="131700" y="94997"/>
                </a:lnTo>
                <a:lnTo>
                  <a:pt x="137203" y="68598"/>
                </a:lnTo>
                <a:lnTo>
                  <a:pt x="131700" y="41800"/>
                </a:lnTo>
                <a:lnTo>
                  <a:pt x="116813" y="20005"/>
                </a:lnTo>
                <a:lnTo>
                  <a:pt x="94970" y="5358"/>
                </a:lnTo>
                <a:lnTo>
                  <a:pt x="6860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1262" y="4570303"/>
            <a:ext cx="137795" cy="137795"/>
          </a:xfrm>
          <a:custGeom>
            <a:avLst/>
            <a:gdLst/>
            <a:ahLst/>
            <a:cxnLst/>
            <a:rect l="l" t="t" r="r" b="b"/>
            <a:pathLst>
              <a:path w="137795" h="137795">
                <a:moveTo>
                  <a:pt x="68601" y="137210"/>
                </a:moveTo>
                <a:lnTo>
                  <a:pt x="94970" y="131716"/>
                </a:lnTo>
                <a:lnTo>
                  <a:pt x="116813" y="116840"/>
                </a:lnTo>
                <a:lnTo>
                  <a:pt x="131700" y="94997"/>
                </a:lnTo>
                <a:lnTo>
                  <a:pt x="137203" y="68598"/>
                </a:lnTo>
                <a:lnTo>
                  <a:pt x="131700" y="41800"/>
                </a:lnTo>
                <a:lnTo>
                  <a:pt x="116813" y="20005"/>
                </a:lnTo>
                <a:lnTo>
                  <a:pt x="94970" y="5358"/>
                </a:lnTo>
                <a:lnTo>
                  <a:pt x="68601" y="0"/>
                </a:lnTo>
                <a:lnTo>
                  <a:pt x="41804" y="5358"/>
                </a:lnTo>
                <a:lnTo>
                  <a:pt x="20008" y="20005"/>
                </a:lnTo>
                <a:lnTo>
                  <a:pt x="5359" y="41800"/>
                </a:lnTo>
                <a:lnTo>
                  <a:pt x="0" y="68598"/>
                </a:lnTo>
                <a:lnTo>
                  <a:pt x="5359" y="94997"/>
                </a:lnTo>
                <a:lnTo>
                  <a:pt x="20008" y="116840"/>
                </a:lnTo>
                <a:lnTo>
                  <a:pt x="41804" y="131716"/>
                </a:lnTo>
                <a:lnTo>
                  <a:pt x="68601" y="137210"/>
                </a:lnTo>
                <a:close/>
              </a:path>
            </a:pathLst>
          </a:custGeom>
          <a:ln w="10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27132" y="4787556"/>
            <a:ext cx="1029335" cy="199390"/>
          </a:xfrm>
          <a:custGeom>
            <a:avLst/>
            <a:gdLst/>
            <a:ahLst/>
            <a:cxnLst/>
            <a:rect l="l" t="t" r="r" b="b"/>
            <a:pathLst>
              <a:path w="1029335" h="199389">
                <a:moveTo>
                  <a:pt x="0" y="0"/>
                </a:moveTo>
                <a:lnTo>
                  <a:pt x="1029276" y="0"/>
                </a:lnTo>
                <a:lnTo>
                  <a:pt x="1029276" y="199141"/>
                </a:lnTo>
                <a:lnTo>
                  <a:pt x="0" y="199141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62495" y="2185257"/>
            <a:ext cx="5947410" cy="2621915"/>
          </a:xfrm>
          <a:custGeom>
            <a:avLst/>
            <a:gdLst/>
            <a:ahLst/>
            <a:cxnLst/>
            <a:rect l="l" t="t" r="r" b="b"/>
            <a:pathLst>
              <a:path w="5947409" h="2621915">
                <a:moveTo>
                  <a:pt x="5947051" y="0"/>
                </a:moveTo>
                <a:lnTo>
                  <a:pt x="5927995" y="0"/>
                </a:lnTo>
                <a:lnTo>
                  <a:pt x="5927995" y="48645"/>
                </a:lnTo>
                <a:lnTo>
                  <a:pt x="5947051" y="48645"/>
                </a:lnTo>
                <a:lnTo>
                  <a:pt x="5947051" y="0"/>
                </a:lnTo>
                <a:close/>
              </a:path>
              <a:path w="5947409" h="2621915">
                <a:moveTo>
                  <a:pt x="5947051" y="97163"/>
                </a:moveTo>
                <a:lnTo>
                  <a:pt x="5927995" y="97163"/>
                </a:lnTo>
                <a:lnTo>
                  <a:pt x="5927995" y="145809"/>
                </a:lnTo>
                <a:lnTo>
                  <a:pt x="5947051" y="145809"/>
                </a:lnTo>
                <a:lnTo>
                  <a:pt x="5947051" y="97163"/>
                </a:lnTo>
                <a:close/>
              </a:path>
              <a:path w="5947409" h="2621915">
                <a:moveTo>
                  <a:pt x="5947051" y="194454"/>
                </a:moveTo>
                <a:lnTo>
                  <a:pt x="5927995" y="194454"/>
                </a:lnTo>
                <a:lnTo>
                  <a:pt x="5927995" y="242972"/>
                </a:lnTo>
                <a:lnTo>
                  <a:pt x="5947051" y="242972"/>
                </a:lnTo>
                <a:lnTo>
                  <a:pt x="5947051" y="194454"/>
                </a:lnTo>
                <a:close/>
              </a:path>
              <a:path w="5947409" h="2621915">
                <a:moveTo>
                  <a:pt x="5947051" y="291618"/>
                </a:moveTo>
                <a:lnTo>
                  <a:pt x="5927995" y="291618"/>
                </a:lnTo>
                <a:lnTo>
                  <a:pt x="5927995" y="340136"/>
                </a:lnTo>
                <a:lnTo>
                  <a:pt x="5947051" y="340136"/>
                </a:lnTo>
                <a:lnTo>
                  <a:pt x="5947051" y="291618"/>
                </a:lnTo>
                <a:close/>
              </a:path>
              <a:path w="5947409" h="2621915">
                <a:moveTo>
                  <a:pt x="5947051" y="388781"/>
                </a:moveTo>
                <a:lnTo>
                  <a:pt x="5927995" y="388781"/>
                </a:lnTo>
                <a:lnTo>
                  <a:pt x="5927995" y="437427"/>
                </a:lnTo>
                <a:lnTo>
                  <a:pt x="5947051" y="437427"/>
                </a:lnTo>
                <a:lnTo>
                  <a:pt x="5947051" y="388781"/>
                </a:lnTo>
                <a:close/>
              </a:path>
              <a:path w="5947409" h="2621915">
                <a:moveTo>
                  <a:pt x="5947051" y="485945"/>
                </a:moveTo>
                <a:lnTo>
                  <a:pt x="5927995" y="485945"/>
                </a:lnTo>
                <a:lnTo>
                  <a:pt x="5927995" y="534591"/>
                </a:lnTo>
                <a:lnTo>
                  <a:pt x="5947051" y="534591"/>
                </a:lnTo>
                <a:lnTo>
                  <a:pt x="5947051" y="485945"/>
                </a:lnTo>
                <a:close/>
              </a:path>
              <a:path w="5947409" h="2621915">
                <a:moveTo>
                  <a:pt x="5947051" y="583109"/>
                </a:moveTo>
                <a:lnTo>
                  <a:pt x="5927995" y="583109"/>
                </a:lnTo>
                <a:lnTo>
                  <a:pt x="5927995" y="631754"/>
                </a:lnTo>
                <a:lnTo>
                  <a:pt x="5947051" y="631754"/>
                </a:lnTo>
                <a:lnTo>
                  <a:pt x="5947051" y="583109"/>
                </a:lnTo>
                <a:close/>
              </a:path>
              <a:path w="5947409" h="2621915">
                <a:moveTo>
                  <a:pt x="5947051" y="680400"/>
                </a:moveTo>
                <a:lnTo>
                  <a:pt x="5927995" y="680400"/>
                </a:lnTo>
                <a:lnTo>
                  <a:pt x="5927995" y="728918"/>
                </a:lnTo>
                <a:lnTo>
                  <a:pt x="5947051" y="728918"/>
                </a:lnTo>
                <a:lnTo>
                  <a:pt x="5947051" y="680400"/>
                </a:lnTo>
                <a:close/>
              </a:path>
              <a:path w="5947409" h="2621915">
                <a:moveTo>
                  <a:pt x="5947051" y="777563"/>
                </a:moveTo>
                <a:lnTo>
                  <a:pt x="5927995" y="777563"/>
                </a:lnTo>
                <a:lnTo>
                  <a:pt x="5927995" y="826209"/>
                </a:lnTo>
                <a:lnTo>
                  <a:pt x="5947051" y="826209"/>
                </a:lnTo>
                <a:lnTo>
                  <a:pt x="5947051" y="777563"/>
                </a:lnTo>
                <a:close/>
              </a:path>
              <a:path w="5947409" h="2621915">
                <a:moveTo>
                  <a:pt x="5947051" y="874727"/>
                </a:moveTo>
                <a:lnTo>
                  <a:pt x="5927995" y="874727"/>
                </a:lnTo>
                <a:lnTo>
                  <a:pt x="5927995" y="923373"/>
                </a:lnTo>
                <a:lnTo>
                  <a:pt x="5947051" y="923373"/>
                </a:lnTo>
                <a:lnTo>
                  <a:pt x="5947051" y="874727"/>
                </a:lnTo>
                <a:close/>
              </a:path>
              <a:path w="5947409" h="2621915">
                <a:moveTo>
                  <a:pt x="5947051" y="971891"/>
                </a:moveTo>
                <a:lnTo>
                  <a:pt x="5927995" y="971891"/>
                </a:lnTo>
                <a:lnTo>
                  <a:pt x="5927995" y="1020536"/>
                </a:lnTo>
                <a:lnTo>
                  <a:pt x="5947051" y="1020536"/>
                </a:lnTo>
                <a:lnTo>
                  <a:pt x="5947051" y="971891"/>
                </a:lnTo>
                <a:close/>
              </a:path>
              <a:path w="5947409" h="2621915">
                <a:moveTo>
                  <a:pt x="5947051" y="1069182"/>
                </a:moveTo>
                <a:lnTo>
                  <a:pt x="5927995" y="1069182"/>
                </a:lnTo>
                <a:lnTo>
                  <a:pt x="5927995" y="1117700"/>
                </a:lnTo>
                <a:lnTo>
                  <a:pt x="5947051" y="1117700"/>
                </a:lnTo>
                <a:lnTo>
                  <a:pt x="5947051" y="1069182"/>
                </a:lnTo>
                <a:close/>
              </a:path>
              <a:path w="5947409" h="2621915">
                <a:moveTo>
                  <a:pt x="5947051" y="1167235"/>
                </a:moveTo>
                <a:lnTo>
                  <a:pt x="5927995" y="1167235"/>
                </a:lnTo>
                <a:lnTo>
                  <a:pt x="5927995" y="1215880"/>
                </a:lnTo>
                <a:lnTo>
                  <a:pt x="5947051" y="1215880"/>
                </a:lnTo>
                <a:lnTo>
                  <a:pt x="5947051" y="1167235"/>
                </a:lnTo>
                <a:close/>
              </a:path>
              <a:path w="5947409" h="2621915">
                <a:moveTo>
                  <a:pt x="5947051" y="1264525"/>
                </a:moveTo>
                <a:lnTo>
                  <a:pt x="5927995" y="1264525"/>
                </a:lnTo>
                <a:lnTo>
                  <a:pt x="5927995" y="1313044"/>
                </a:lnTo>
                <a:lnTo>
                  <a:pt x="5947051" y="1313044"/>
                </a:lnTo>
                <a:lnTo>
                  <a:pt x="5947051" y="1264525"/>
                </a:lnTo>
                <a:close/>
              </a:path>
              <a:path w="5947409" h="2621915">
                <a:moveTo>
                  <a:pt x="5947051" y="1361689"/>
                </a:moveTo>
                <a:lnTo>
                  <a:pt x="5927995" y="1361689"/>
                </a:lnTo>
                <a:lnTo>
                  <a:pt x="5927995" y="1410207"/>
                </a:lnTo>
                <a:lnTo>
                  <a:pt x="5947051" y="1410207"/>
                </a:lnTo>
                <a:lnTo>
                  <a:pt x="5947051" y="1361689"/>
                </a:lnTo>
                <a:close/>
              </a:path>
              <a:path w="5947409" h="2621915">
                <a:moveTo>
                  <a:pt x="5947051" y="1458853"/>
                </a:moveTo>
                <a:lnTo>
                  <a:pt x="5927995" y="1458853"/>
                </a:lnTo>
                <a:lnTo>
                  <a:pt x="5927995" y="1507498"/>
                </a:lnTo>
                <a:lnTo>
                  <a:pt x="5947051" y="1507498"/>
                </a:lnTo>
                <a:lnTo>
                  <a:pt x="5947051" y="1458853"/>
                </a:lnTo>
                <a:close/>
              </a:path>
              <a:path w="5947409" h="2621915">
                <a:moveTo>
                  <a:pt x="5927995" y="1585212"/>
                </a:moveTo>
                <a:lnTo>
                  <a:pt x="5919610" y="1592850"/>
                </a:lnTo>
                <a:lnTo>
                  <a:pt x="5932568" y="1606948"/>
                </a:lnTo>
                <a:lnTo>
                  <a:pt x="5944002" y="1596406"/>
                </a:lnTo>
                <a:lnTo>
                  <a:pt x="5947051" y="1589421"/>
                </a:lnTo>
                <a:lnTo>
                  <a:pt x="5927995" y="1589421"/>
                </a:lnTo>
                <a:lnTo>
                  <a:pt x="5927995" y="1585212"/>
                </a:lnTo>
                <a:close/>
              </a:path>
              <a:path w="5947409" h="2621915">
                <a:moveTo>
                  <a:pt x="5931044" y="1582435"/>
                </a:moveTo>
                <a:lnTo>
                  <a:pt x="5927995" y="1585212"/>
                </a:lnTo>
                <a:lnTo>
                  <a:pt x="5927995" y="1589421"/>
                </a:lnTo>
                <a:lnTo>
                  <a:pt x="5931044" y="1582435"/>
                </a:lnTo>
                <a:close/>
              </a:path>
              <a:path w="5947409" h="2621915">
                <a:moveTo>
                  <a:pt x="5947051" y="1582435"/>
                </a:moveTo>
                <a:lnTo>
                  <a:pt x="5931044" y="1582435"/>
                </a:lnTo>
                <a:lnTo>
                  <a:pt x="5927995" y="1589421"/>
                </a:lnTo>
                <a:lnTo>
                  <a:pt x="5947051" y="1589421"/>
                </a:lnTo>
                <a:lnTo>
                  <a:pt x="5947051" y="1582435"/>
                </a:lnTo>
                <a:close/>
              </a:path>
              <a:path w="5947409" h="2621915">
                <a:moveTo>
                  <a:pt x="5947051" y="1556017"/>
                </a:moveTo>
                <a:lnTo>
                  <a:pt x="5927995" y="1556017"/>
                </a:lnTo>
                <a:lnTo>
                  <a:pt x="5927995" y="1585212"/>
                </a:lnTo>
                <a:lnTo>
                  <a:pt x="5931044" y="1582435"/>
                </a:lnTo>
                <a:lnTo>
                  <a:pt x="5947051" y="1582435"/>
                </a:lnTo>
                <a:lnTo>
                  <a:pt x="5947051" y="1556017"/>
                </a:lnTo>
                <a:close/>
              </a:path>
              <a:path w="5947409" h="2621915">
                <a:moveTo>
                  <a:pt x="5883531" y="1624222"/>
                </a:moveTo>
                <a:lnTo>
                  <a:pt x="5847325" y="1656610"/>
                </a:lnTo>
                <a:lnTo>
                  <a:pt x="5860029" y="1670835"/>
                </a:lnTo>
                <a:lnTo>
                  <a:pt x="5896235" y="1638447"/>
                </a:lnTo>
                <a:lnTo>
                  <a:pt x="5883531" y="1624222"/>
                </a:lnTo>
                <a:close/>
              </a:path>
              <a:path w="5947409" h="2621915">
                <a:moveTo>
                  <a:pt x="5811118" y="1688998"/>
                </a:moveTo>
                <a:lnTo>
                  <a:pt x="5774912" y="1721385"/>
                </a:lnTo>
                <a:lnTo>
                  <a:pt x="5787616" y="1735611"/>
                </a:lnTo>
                <a:lnTo>
                  <a:pt x="5823822" y="1703223"/>
                </a:lnTo>
                <a:lnTo>
                  <a:pt x="5811118" y="1688998"/>
                </a:lnTo>
                <a:close/>
              </a:path>
              <a:path w="5947409" h="2621915">
                <a:moveTo>
                  <a:pt x="5738706" y="1753773"/>
                </a:moveTo>
                <a:lnTo>
                  <a:pt x="5702499" y="1786161"/>
                </a:lnTo>
                <a:lnTo>
                  <a:pt x="5715203" y="1800387"/>
                </a:lnTo>
                <a:lnTo>
                  <a:pt x="5751409" y="1767999"/>
                </a:lnTo>
                <a:lnTo>
                  <a:pt x="5738706" y="1753773"/>
                </a:lnTo>
                <a:close/>
              </a:path>
              <a:path w="5947409" h="2621915">
                <a:moveTo>
                  <a:pt x="5666293" y="1818549"/>
                </a:moveTo>
                <a:lnTo>
                  <a:pt x="5629197" y="1850937"/>
                </a:lnTo>
                <a:lnTo>
                  <a:pt x="5641647" y="1865289"/>
                </a:lnTo>
                <a:lnTo>
                  <a:pt x="5678870" y="1832901"/>
                </a:lnTo>
                <a:lnTo>
                  <a:pt x="5666293" y="1818549"/>
                </a:lnTo>
                <a:close/>
              </a:path>
              <a:path w="5947409" h="2621915">
                <a:moveTo>
                  <a:pt x="5592864" y="1883452"/>
                </a:moveTo>
                <a:lnTo>
                  <a:pt x="5556657" y="1915802"/>
                </a:lnTo>
                <a:lnTo>
                  <a:pt x="5569361" y="1930002"/>
                </a:lnTo>
                <a:lnTo>
                  <a:pt x="5605568" y="1897550"/>
                </a:lnTo>
                <a:lnTo>
                  <a:pt x="5592864" y="1883452"/>
                </a:lnTo>
                <a:close/>
              </a:path>
              <a:path w="5947409" h="2621915">
                <a:moveTo>
                  <a:pt x="5520451" y="1948190"/>
                </a:moveTo>
                <a:lnTo>
                  <a:pt x="5484245" y="1980590"/>
                </a:lnTo>
                <a:lnTo>
                  <a:pt x="5496949" y="1994790"/>
                </a:lnTo>
                <a:lnTo>
                  <a:pt x="5533155" y="1962402"/>
                </a:lnTo>
                <a:lnTo>
                  <a:pt x="5520451" y="1948190"/>
                </a:lnTo>
                <a:close/>
              </a:path>
              <a:path w="5947409" h="2621915">
                <a:moveTo>
                  <a:pt x="5448038" y="2012991"/>
                </a:moveTo>
                <a:lnTo>
                  <a:pt x="5411832" y="2045392"/>
                </a:lnTo>
                <a:lnTo>
                  <a:pt x="5424536" y="2059591"/>
                </a:lnTo>
                <a:lnTo>
                  <a:pt x="5460742" y="2027191"/>
                </a:lnTo>
                <a:lnTo>
                  <a:pt x="5448038" y="2012991"/>
                </a:lnTo>
                <a:close/>
              </a:path>
              <a:path w="5947409" h="2621915">
                <a:moveTo>
                  <a:pt x="5375499" y="2077792"/>
                </a:moveTo>
                <a:lnTo>
                  <a:pt x="5339292" y="2110180"/>
                </a:lnTo>
                <a:lnTo>
                  <a:pt x="5351996" y="2124380"/>
                </a:lnTo>
                <a:lnTo>
                  <a:pt x="5388203" y="2091992"/>
                </a:lnTo>
                <a:lnTo>
                  <a:pt x="5375499" y="2077792"/>
                </a:lnTo>
                <a:close/>
              </a:path>
              <a:path w="5947409" h="2621915">
                <a:moveTo>
                  <a:pt x="5302197" y="2141628"/>
                </a:moveTo>
                <a:lnTo>
                  <a:pt x="5265990" y="2174029"/>
                </a:lnTo>
                <a:lnTo>
                  <a:pt x="5278694" y="2188229"/>
                </a:lnTo>
                <a:lnTo>
                  <a:pt x="5314901" y="2155828"/>
                </a:lnTo>
                <a:lnTo>
                  <a:pt x="5302197" y="2141628"/>
                </a:lnTo>
                <a:close/>
              </a:path>
              <a:path w="5947409" h="2621915">
                <a:moveTo>
                  <a:pt x="5229784" y="2206429"/>
                </a:moveTo>
                <a:lnTo>
                  <a:pt x="5193578" y="2238817"/>
                </a:lnTo>
                <a:lnTo>
                  <a:pt x="5206282" y="2253017"/>
                </a:lnTo>
                <a:lnTo>
                  <a:pt x="5242488" y="2220629"/>
                </a:lnTo>
                <a:lnTo>
                  <a:pt x="5229784" y="2206429"/>
                </a:lnTo>
                <a:close/>
              </a:path>
              <a:path w="5947409" h="2621915">
                <a:moveTo>
                  <a:pt x="5157244" y="2271218"/>
                </a:moveTo>
                <a:lnTo>
                  <a:pt x="5121038" y="2303619"/>
                </a:lnTo>
                <a:lnTo>
                  <a:pt x="5133742" y="2317818"/>
                </a:lnTo>
                <a:lnTo>
                  <a:pt x="5170075" y="2285418"/>
                </a:lnTo>
                <a:lnTo>
                  <a:pt x="5157244" y="2271218"/>
                </a:lnTo>
                <a:close/>
              </a:path>
              <a:path w="5947409" h="2621915">
                <a:moveTo>
                  <a:pt x="5084831" y="2336019"/>
                </a:moveTo>
                <a:lnTo>
                  <a:pt x="5048625" y="2368407"/>
                </a:lnTo>
                <a:lnTo>
                  <a:pt x="5061329" y="2382620"/>
                </a:lnTo>
                <a:lnTo>
                  <a:pt x="5097535" y="2350219"/>
                </a:lnTo>
                <a:lnTo>
                  <a:pt x="5084831" y="2336019"/>
                </a:lnTo>
                <a:close/>
              </a:path>
              <a:path w="5947409" h="2621915">
                <a:moveTo>
                  <a:pt x="5012419" y="2400808"/>
                </a:moveTo>
                <a:lnTo>
                  <a:pt x="4976212" y="2433208"/>
                </a:lnTo>
                <a:lnTo>
                  <a:pt x="4988916" y="2447408"/>
                </a:lnTo>
                <a:lnTo>
                  <a:pt x="5025123" y="2415008"/>
                </a:lnTo>
                <a:lnTo>
                  <a:pt x="5012419" y="2400808"/>
                </a:lnTo>
                <a:close/>
              </a:path>
              <a:path w="5947409" h="2621915">
                <a:moveTo>
                  <a:pt x="4938990" y="2465609"/>
                </a:moveTo>
                <a:lnTo>
                  <a:pt x="4902783" y="2497997"/>
                </a:lnTo>
                <a:lnTo>
                  <a:pt x="4915487" y="2512209"/>
                </a:lnTo>
                <a:lnTo>
                  <a:pt x="4951821" y="2479809"/>
                </a:lnTo>
                <a:lnTo>
                  <a:pt x="4938990" y="2465609"/>
                </a:lnTo>
                <a:close/>
              </a:path>
              <a:path w="5947409" h="2621915">
                <a:moveTo>
                  <a:pt x="4866577" y="2530397"/>
                </a:moveTo>
                <a:lnTo>
                  <a:pt x="4830371" y="2562798"/>
                </a:lnTo>
                <a:lnTo>
                  <a:pt x="4843075" y="2576998"/>
                </a:lnTo>
                <a:lnTo>
                  <a:pt x="4879281" y="2544597"/>
                </a:lnTo>
                <a:lnTo>
                  <a:pt x="4866577" y="2530397"/>
                </a:lnTo>
                <a:close/>
              </a:path>
              <a:path w="5947409" h="2621915">
                <a:moveTo>
                  <a:pt x="4785634" y="2602299"/>
                </a:moveTo>
                <a:lnTo>
                  <a:pt x="4755798" y="2602299"/>
                </a:lnTo>
                <a:lnTo>
                  <a:pt x="4755798" y="2621350"/>
                </a:lnTo>
                <a:lnTo>
                  <a:pt x="4789083" y="2621350"/>
                </a:lnTo>
                <a:lnTo>
                  <a:pt x="4795181" y="2619140"/>
                </a:lnTo>
                <a:lnTo>
                  <a:pt x="4806614" y="2609614"/>
                </a:lnTo>
                <a:lnTo>
                  <a:pt x="4802362" y="2604509"/>
                </a:lnTo>
                <a:lnTo>
                  <a:pt x="4782985" y="2604509"/>
                </a:lnTo>
                <a:lnTo>
                  <a:pt x="4785634" y="2602299"/>
                </a:lnTo>
                <a:close/>
              </a:path>
              <a:path w="5947409" h="2621915">
                <a:moveTo>
                  <a:pt x="4794418" y="2594970"/>
                </a:moveTo>
                <a:lnTo>
                  <a:pt x="4782985" y="2604509"/>
                </a:lnTo>
                <a:lnTo>
                  <a:pt x="4789083" y="2602299"/>
                </a:lnTo>
                <a:lnTo>
                  <a:pt x="4800522" y="2602299"/>
                </a:lnTo>
                <a:lnTo>
                  <a:pt x="4794418" y="2594970"/>
                </a:lnTo>
                <a:close/>
              </a:path>
              <a:path w="5947409" h="2621915">
                <a:moveTo>
                  <a:pt x="4800522" y="2602299"/>
                </a:moveTo>
                <a:lnTo>
                  <a:pt x="4789083" y="2602299"/>
                </a:lnTo>
                <a:lnTo>
                  <a:pt x="4782985" y="2604509"/>
                </a:lnTo>
                <a:lnTo>
                  <a:pt x="4802362" y="2604509"/>
                </a:lnTo>
                <a:lnTo>
                  <a:pt x="4800522" y="2602299"/>
                </a:lnTo>
                <a:close/>
              </a:path>
              <a:path w="5947409" h="2621915">
                <a:moveTo>
                  <a:pt x="4707142" y="2602299"/>
                </a:moveTo>
                <a:lnTo>
                  <a:pt x="4658486" y="2602299"/>
                </a:lnTo>
                <a:lnTo>
                  <a:pt x="4658486" y="2621350"/>
                </a:lnTo>
                <a:lnTo>
                  <a:pt x="4707142" y="2621350"/>
                </a:lnTo>
                <a:lnTo>
                  <a:pt x="4707142" y="2602299"/>
                </a:lnTo>
                <a:close/>
              </a:path>
              <a:path w="5947409" h="2621915">
                <a:moveTo>
                  <a:pt x="4609957" y="2602299"/>
                </a:moveTo>
                <a:lnTo>
                  <a:pt x="4561300" y="2602299"/>
                </a:lnTo>
                <a:lnTo>
                  <a:pt x="4561300" y="2621350"/>
                </a:lnTo>
                <a:lnTo>
                  <a:pt x="4609957" y="2621350"/>
                </a:lnTo>
                <a:lnTo>
                  <a:pt x="4609957" y="2602299"/>
                </a:lnTo>
                <a:close/>
              </a:path>
              <a:path w="5947409" h="2621915">
                <a:moveTo>
                  <a:pt x="4512771" y="2602299"/>
                </a:moveTo>
                <a:lnTo>
                  <a:pt x="4464115" y="2602299"/>
                </a:lnTo>
                <a:lnTo>
                  <a:pt x="4464115" y="2621350"/>
                </a:lnTo>
                <a:lnTo>
                  <a:pt x="4512771" y="2621350"/>
                </a:lnTo>
                <a:lnTo>
                  <a:pt x="4512771" y="2602299"/>
                </a:lnTo>
                <a:close/>
              </a:path>
              <a:path w="5947409" h="2621915">
                <a:moveTo>
                  <a:pt x="4415459" y="2602299"/>
                </a:moveTo>
                <a:lnTo>
                  <a:pt x="4366929" y="2602299"/>
                </a:lnTo>
                <a:lnTo>
                  <a:pt x="4366929" y="2621350"/>
                </a:lnTo>
                <a:lnTo>
                  <a:pt x="4415459" y="2621350"/>
                </a:lnTo>
                <a:lnTo>
                  <a:pt x="4415459" y="2602299"/>
                </a:lnTo>
                <a:close/>
              </a:path>
              <a:path w="5947409" h="2621915">
                <a:moveTo>
                  <a:pt x="4318273" y="2602299"/>
                </a:moveTo>
                <a:lnTo>
                  <a:pt x="4269744" y="2602299"/>
                </a:lnTo>
                <a:lnTo>
                  <a:pt x="4269744" y="2621350"/>
                </a:lnTo>
                <a:lnTo>
                  <a:pt x="4318273" y="2621350"/>
                </a:lnTo>
                <a:lnTo>
                  <a:pt x="4318273" y="2602299"/>
                </a:lnTo>
                <a:close/>
              </a:path>
              <a:path w="5947409" h="2621915">
                <a:moveTo>
                  <a:pt x="4221088" y="2602299"/>
                </a:moveTo>
                <a:lnTo>
                  <a:pt x="4172431" y="2602299"/>
                </a:lnTo>
                <a:lnTo>
                  <a:pt x="4172431" y="2621350"/>
                </a:lnTo>
                <a:lnTo>
                  <a:pt x="4221088" y="2621350"/>
                </a:lnTo>
                <a:lnTo>
                  <a:pt x="4221088" y="2602299"/>
                </a:lnTo>
                <a:close/>
              </a:path>
              <a:path w="5947409" h="2621915">
                <a:moveTo>
                  <a:pt x="4123902" y="2602299"/>
                </a:moveTo>
                <a:lnTo>
                  <a:pt x="4075246" y="2602299"/>
                </a:lnTo>
                <a:lnTo>
                  <a:pt x="4075246" y="2621350"/>
                </a:lnTo>
                <a:lnTo>
                  <a:pt x="4123902" y="2621350"/>
                </a:lnTo>
                <a:lnTo>
                  <a:pt x="4123902" y="2602299"/>
                </a:lnTo>
                <a:close/>
              </a:path>
              <a:path w="5947409" h="2621915">
                <a:moveTo>
                  <a:pt x="4026717" y="2602299"/>
                </a:moveTo>
                <a:lnTo>
                  <a:pt x="3978060" y="2602299"/>
                </a:lnTo>
                <a:lnTo>
                  <a:pt x="3978060" y="2621350"/>
                </a:lnTo>
                <a:lnTo>
                  <a:pt x="4026717" y="2621350"/>
                </a:lnTo>
                <a:lnTo>
                  <a:pt x="4026717" y="2602299"/>
                </a:lnTo>
                <a:close/>
              </a:path>
              <a:path w="5947409" h="2621915">
                <a:moveTo>
                  <a:pt x="3929404" y="2602299"/>
                </a:moveTo>
                <a:lnTo>
                  <a:pt x="3879859" y="2602299"/>
                </a:lnTo>
                <a:lnTo>
                  <a:pt x="3879859" y="2621350"/>
                </a:lnTo>
                <a:lnTo>
                  <a:pt x="3929404" y="2621350"/>
                </a:lnTo>
                <a:lnTo>
                  <a:pt x="3929404" y="2602299"/>
                </a:lnTo>
                <a:close/>
              </a:path>
              <a:path w="5947409" h="2621915">
                <a:moveTo>
                  <a:pt x="3831329" y="2602299"/>
                </a:moveTo>
                <a:lnTo>
                  <a:pt x="3782673" y="2602299"/>
                </a:lnTo>
                <a:lnTo>
                  <a:pt x="3782673" y="2621350"/>
                </a:lnTo>
                <a:lnTo>
                  <a:pt x="3831329" y="2621350"/>
                </a:lnTo>
                <a:lnTo>
                  <a:pt x="3831329" y="2602299"/>
                </a:lnTo>
                <a:close/>
              </a:path>
              <a:path w="5947409" h="2621915">
                <a:moveTo>
                  <a:pt x="3734017" y="2602299"/>
                </a:moveTo>
                <a:lnTo>
                  <a:pt x="3685488" y="2602299"/>
                </a:lnTo>
                <a:lnTo>
                  <a:pt x="3685488" y="2621350"/>
                </a:lnTo>
                <a:lnTo>
                  <a:pt x="3734017" y="2621350"/>
                </a:lnTo>
                <a:lnTo>
                  <a:pt x="3734017" y="2602299"/>
                </a:lnTo>
                <a:close/>
              </a:path>
              <a:path w="5947409" h="2621915">
                <a:moveTo>
                  <a:pt x="3636831" y="2602299"/>
                </a:moveTo>
                <a:lnTo>
                  <a:pt x="3588302" y="2602299"/>
                </a:lnTo>
                <a:lnTo>
                  <a:pt x="3588302" y="2621350"/>
                </a:lnTo>
                <a:lnTo>
                  <a:pt x="3636831" y="2621350"/>
                </a:lnTo>
                <a:lnTo>
                  <a:pt x="3636831" y="2602299"/>
                </a:lnTo>
                <a:close/>
              </a:path>
              <a:path w="5947409" h="2621915">
                <a:moveTo>
                  <a:pt x="3539646" y="2602299"/>
                </a:moveTo>
                <a:lnTo>
                  <a:pt x="3490990" y="2602299"/>
                </a:lnTo>
                <a:lnTo>
                  <a:pt x="3490990" y="2621350"/>
                </a:lnTo>
                <a:lnTo>
                  <a:pt x="3539646" y="2621350"/>
                </a:lnTo>
                <a:lnTo>
                  <a:pt x="3539646" y="2602299"/>
                </a:lnTo>
                <a:close/>
              </a:path>
              <a:path w="5947409" h="2621915">
                <a:moveTo>
                  <a:pt x="3442461" y="2602299"/>
                </a:moveTo>
                <a:lnTo>
                  <a:pt x="3393804" y="2602299"/>
                </a:lnTo>
                <a:lnTo>
                  <a:pt x="3393804" y="2621350"/>
                </a:lnTo>
                <a:lnTo>
                  <a:pt x="3442461" y="2621350"/>
                </a:lnTo>
                <a:lnTo>
                  <a:pt x="3442461" y="2602299"/>
                </a:lnTo>
                <a:close/>
              </a:path>
              <a:path w="5947409" h="2621915">
                <a:moveTo>
                  <a:pt x="3345275" y="2602299"/>
                </a:moveTo>
                <a:lnTo>
                  <a:pt x="3296619" y="2602299"/>
                </a:lnTo>
                <a:lnTo>
                  <a:pt x="3296619" y="2621350"/>
                </a:lnTo>
                <a:lnTo>
                  <a:pt x="3345275" y="2621350"/>
                </a:lnTo>
                <a:lnTo>
                  <a:pt x="3345275" y="2602299"/>
                </a:lnTo>
                <a:close/>
              </a:path>
              <a:path w="5947409" h="2621915">
                <a:moveTo>
                  <a:pt x="3247963" y="2602299"/>
                </a:moveTo>
                <a:lnTo>
                  <a:pt x="3199433" y="2602299"/>
                </a:lnTo>
                <a:lnTo>
                  <a:pt x="3199433" y="2621350"/>
                </a:lnTo>
                <a:lnTo>
                  <a:pt x="3247963" y="2621350"/>
                </a:lnTo>
                <a:lnTo>
                  <a:pt x="3247963" y="2602299"/>
                </a:lnTo>
                <a:close/>
              </a:path>
              <a:path w="5947409" h="2621915">
                <a:moveTo>
                  <a:pt x="3150777" y="2602299"/>
                </a:moveTo>
                <a:lnTo>
                  <a:pt x="3102248" y="2602299"/>
                </a:lnTo>
                <a:lnTo>
                  <a:pt x="3102248" y="2621350"/>
                </a:lnTo>
                <a:lnTo>
                  <a:pt x="3150777" y="2621350"/>
                </a:lnTo>
                <a:lnTo>
                  <a:pt x="3150777" y="2602299"/>
                </a:lnTo>
                <a:close/>
              </a:path>
              <a:path w="5947409" h="2621915">
                <a:moveTo>
                  <a:pt x="3053592" y="2602299"/>
                </a:moveTo>
                <a:lnTo>
                  <a:pt x="3004935" y="2602299"/>
                </a:lnTo>
                <a:lnTo>
                  <a:pt x="3004935" y="2621350"/>
                </a:lnTo>
                <a:lnTo>
                  <a:pt x="3053592" y="2621350"/>
                </a:lnTo>
                <a:lnTo>
                  <a:pt x="3053592" y="2602299"/>
                </a:lnTo>
                <a:close/>
              </a:path>
              <a:path w="5947409" h="2621915">
                <a:moveTo>
                  <a:pt x="2956406" y="2602299"/>
                </a:moveTo>
                <a:lnTo>
                  <a:pt x="2907750" y="2602299"/>
                </a:lnTo>
                <a:lnTo>
                  <a:pt x="2907750" y="2621350"/>
                </a:lnTo>
                <a:lnTo>
                  <a:pt x="2956406" y="2621350"/>
                </a:lnTo>
                <a:lnTo>
                  <a:pt x="2956406" y="2602299"/>
                </a:lnTo>
                <a:close/>
              </a:path>
              <a:path w="5947409" h="2621915">
                <a:moveTo>
                  <a:pt x="2859221" y="2602299"/>
                </a:moveTo>
                <a:lnTo>
                  <a:pt x="2810564" y="2602299"/>
                </a:lnTo>
                <a:lnTo>
                  <a:pt x="2810564" y="2621350"/>
                </a:lnTo>
                <a:lnTo>
                  <a:pt x="2859221" y="2621350"/>
                </a:lnTo>
                <a:lnTo>
                  <a:pt x="2859221" y="2602299"/>
                </a:lnTo>
                <a:close/>
              </a:path>
              <a:path w="5947409" h="2621915">
                <a:moveTo>
                  <a:pt x="2761908" y="2602299"/>
                </a:moveTo>
                <a:lnTo>
                  <a:pt x="2713379" y="2602299"/>
                </a:lnTo>
                <a:lnTo>
                  <a:pt x="2713379" y="2621350"/>
                </a:lnTo>
                <a:lnTo>
                  <a:pt x="2761908" y="2621350"/>
                </a:lnTo>
                <a:lnTo>
                  <a:pt x="2761908" y="2602299"/>
                </a:lnTo>
                <a:close/>
              </a:path>
              <a:path w="5947409" h="2621915">
                <a:moveTo>
                  <a:pt x="2664723" y="2602299"/>
                </a:moveTo>
                <a:lnTo>
                  <a:pt x="2616193" y="2602299"/>
                </a:lnTo>
                <a:lnTo>
                  <a:pt x="2616193" y="2621350"/>
                </a:lnTo>
                <a:lnTo>
                  <a:pt x="2664723" y="2621350"/>
                </a:lnTo>
                <a:lnTo>
                  <a:pt x="2664723" y="2602299"/>
                </a:lnTo>
                <a:close/>
              </a:path>
              <a:path w="5947409" h="2621915">
                <a:moveTo>
                  <a:pt x="2567537" y="2602299"/>
                </a:moveTo>
                <a:lnTo>
                  <a:pt x="2518881" y="2602299"/>
                </a:lnTo>
                <a:lnTo>
                  <a:pt x="2518881" y="2621350"/>
                </a:lnTo>
                <a:lnTo>
                  <a:pt x="2567537" y="2621350"/>
                </a:lnTo>
                <a:lnTo>
                  <a:pt x="2567537" y="2602299"/>
                </a:lnTo>
                <a:close/>
              </a:path>
              <a:path w="5947409" h="2621915">
                <a:moveTo>
                  <a:pt x="2470352" y="2602299"/>
                </a:moveTo>
                <a:lnTo>
                  <a:pt x="2421695" y="2602299"/>
                </a:lnTo>
                <a:lnTo>
                  <a:pt x="2421695" y="2621350"/>
                </a:lnTo>
                <a:lnTo>
                  <a:pt x="2470352" y="2621350"/>
                </a:lnTo>
                <a:lnTo>
                  <a:pt x="2470352" y="2602299"/>
                </a:lnTo>
                <a:close/>
              </a:path>
              <a:path w="5947409" h="2621915">
                <a:moveTo>
                  <a:pt x="2373166" y="2602299"/>
                </a:moveTo>
                <a:lnTo>
                  <a:pt x="2324510" y="2602299"/>
                </a:lnTo>
                <a:lnTo>
                  <a:pt x="2324510" y="2621350"/>
                </a:lnTo>
                <a:lnTo>
                  <a:pt x="2373166" y="2621350"/>
                </a:lnTo>
                <a:lnTo>
                  <a:pt x="2373166" y="2602299"/>
                </a:lnTo>
                <a:close/>
              </a:path>
              <a:path w="5947409" h="2621915">
                <a:moveTo>
                  <a:pt x="2275854" y="2602299"/>
                </a:moveTo>
                <a:lnTo>
                  <a:pt x="2227325" y="2602299"/>
                </a:lnTo>
                <a:lnTo>
                  <a:pt x="2227325" y="2621350"/>
                </a:lnTo>
                <a:lnTo>
                  <a:pt x="2275854" y="2621350"/>
                </a:lnTo>
                <a:lnTo>
                  <a:pt x="2275854" y="2602299"/>
                </a:lnTo>
                <a:close/>
              </a:path>
              <a:path w="5947409" h="2621915">
                <a:moveTo>
                  <a:pt x="2178668" y="2602299"/>
                </a:moveTo>
                <a:lnTo>
                  <a:pt x="2130139" y="2602299"/>
                </a:lnTo>
                <a:lnTo>
                  <a:pt x="2130139" y="2621350"/>
                </a:lnTo>
                <a:lnTo>
                  <a:pt x="2178668" y="2621350"/>
                </a:lnTo>
                <a:lnTo>
                  <a:pt x="2178668" y="2602299"/>
                </a:lnTo>
                <a:close/>
              </a:path>
              <a:path w="5947409" h="2621915">
                <a:moveTo>
                  <a:pt x="2081483" y="2602299"/>
                </a:moveTo>
                <a:lnTo>
                  <a:pt x="2031937" y="2602299"/>
                </a:lnTo>
                <a:lnTo>
                  <a:pt x="2031937" y="2621350"/>
                </a:lnTo>
                <a:lnTo>
                  <a:pt x="2081483" y="2621350"/>
                </a:lnTo>
                <a:lnTo>
                  <a:pt x="2081483" y="2602299"/>
                </a:lnTo>
                <a:close/>
              </a:path>
              <a:path w="5947409" h="2621915">
                <a:moveTo>
                  <a:pt x="1983281" y="2602299"/>
                </a:moveTo>
                <a:lnTo>
                  <a:pt x="1934752" y="2602299"/>
                </a:lnTo>
                <a:lnTo>
                  <a:pt x="1934752" y="2621350"/>
                </a:lnTo>
                <a:lnTo>
                  <a:pt x="1983281" y="2621350"/>
                </a:lnTo>
                <a:lnTo>
                  <a:pt x="1983281" y="2602299"/>
                </a:lnTo>
                <a:close/>
              </a:path>
              <a:path w="5947409" h="2621915">
                <a:moveTo>
                  <a:pt x="1886096" y="2602299"/>
                </a:moveTo>
                <a:lnTo>
                  <a:pt x="1837439" y="2602299"/>
                </a:lnTo>
                <a:lnTo>
                  <a:pt x="1837439" y="2621350"/>
                </a:lnTo>
                <a:lnTo>
                  <a:pt x="1886096" y="2621350"/>
                </a:lnTo>
                <a:lnTo>
                  <a:pt x="1886096" y="2602299"/>
                </a:lnTo>
                <a:close/>
              </a:path>
              <a:path w="5947409" h="2621915">
                <a:moveTo>
                  <a:pt x="1788910" y="2602299"/>
                </a:moveTo>
                <a:lnTo>
                  <a:pt x="1740254" y="2602299"/>
                </a:lnTo>
                <a:lnTo>
                  <a:pt x="1740254" y="2621350"/>
                </a:lnTo>
                <a:lnTo>
                  <a:pt x="1788910" y="2621350"/>
                </a:lnTo>
                <a:lnTo>
                  <a:pt x="1788910" y="2602299"/>
                </a:lnTo>
                <a:close/>
              </a:path>
              <a:path w="5947409" h="2621915">
                <a:moveTo>
                  <a:pt x="1691725" y="2602299"/>
                </a:moveTo>
                <a:lnTo>
                  <a:pt x="1643068" y="2602299"/>
                </a:lnTo>
                <a:lnTo>
                  <a:pt x="1643068" y="2621350"/>
                </a:lnTo>
                <a:lnTo>
                  <a:pt x="1691725" y="2621350"/>
                </a:lnTo>
                <a:lnTo>
                  <a:pt x="1691725" y="2602299"/>
                </a:lnTo>
                <a:close/>
              </a:path>
              <a:path w="5947409" h="2621915">
                <a:moveTo>
                  <a:pt x="1594412" y="2602299"/>
                </a:moveTo>
                <a:lnTo>
                  <a:pt x="1545883" y="2602299"/>
                </a:lnTo>
                <a:lnTo>
                  <a:pt x="1545883" y="2621350"/>
                </a:lnTo>
                <a:lnTo>
                  <a:pt x="1594412" y="2621350"/>
                </a:lnTo>
                <a:lnTo>
                  <a:pt x="1594412" y="2602299"/>
                </a:lnTo>
                <a:close/>
              </a:path>
              <a:path w="5947409" h="2621915">
                <a:moveTo>
                  <a:pt x="1497227" y="2602299"/>
                </a:moveTo>
                <a:lnTo>
                  <a:pt x="1448697" y="2602299"/>
                </a:lnTo>
                <a:lnTo>
                  <a:pt x="1448697" y="2621350"/>
                </a:lnTo>
                <a:lnTo>
                  <a:pt x="1497227" y="2621350"/>
                </a:lnTo>
                <a:lnTo>
                  <a:pt x="1497227" y="2602299"/>
                </a:lnTo>
                <a:close/>
              </a:path>
              <a:path w="5947409" h="2621915">
                <a:moveTo>
                  <a:pt x="1400041" y="2602299"/>
                </a:moveTo>
                <a:lnTo>
                  <a:pt x="1351385" y="2602299"/>
                </a:lnTo>
                <a:lnTo>
                  <a:pt x="1351385" y="2621350"/>
                </a:lnTo>
                <a:lnTo>
                  <a:pt x="1400041" y="2621350"/>
                </a:lnTo>
                <a:lnTo>
                  <a:pt x="1400041" y="2602299"/>
                </a:lnTo>
                <a:close/>
              </a:path>
              <a:path w="5947409" h="2621915">
                <a:moveTo>
                  <a:pt x="1302856" y="2602299"/>
                </a:moveTo>
                <a:lnTo>
                  <a:pt x="1254225" y="2602299"/>
                </a:lnTo>
                <a:lnTo>
                  <a:pt x="1254225" y="2621350"/>
                </a:lnTo>
                <a:lnTo>
                  <a:pt x="1302856" y="2621350"/>
                </a:lnTo>
                <a:lnTo>
                  <a:pt x="1302856" y="2602299"/>
                </a:lnTo>
                <a:close/>
              </a:path>
              <a:path w="5947409" h="2621915">
                <a:moveTo>
                  <a:pt x="1205619" y="2602299"/>
                </a:moveTo>
                <a:lnTo>
                  <a:pt x="1157014" y="2602299"/>
                </a:lnTo>
                <a:lnTo>
                  <a:pt x="1157014" y="2621350"/>
                </a:lnTo>
                <a:lnTo>
                  <a:pt x="1205619" y="2621350"/>
                </a:lnTo>
                <a:lnTo>
                  <a:pt x="1205619" y="2602299"/>
                </a:lnTo>
                <a:close/>
              </a:path>
              <a:path w="5947409" h="2621915">
                <a:moveTo>
                  <a:pt x="1108409" y="2602299"/>
                </a:moveTo>
                <a:lnTo>
                  <a:pt x="1059803" y="2602299"/>
                </a:lnTo>
                <a:lnTo>
                  <a:pt x="1059803" y="2621350"/>
                </a:lnTo>
                <a:lnTo>
                  <a:pt x="1108409" y="2621350"/>
                </a:lnTo>
                <a:lnTo>
                  <a:pt x="1108409" y="2602299"/>
                </a:lnTo>
                <a:close/>
              </a:path>
              <a:path w="5947409" h="2621915">
                <a:moveTo>
                  <a:pt x="1011198" y="2602299"/>
                </a:moveTo>
                <a:lnTo>
                  <a:pt x="962592" y="2602299"/>
                </a:lnTo>
                <a:lnTo>
                  <a:pt x="962592" y="2621350"/>
                </a:lnTo>
                <a:lnTo>
                  <a:pt x="1011198" y="2621350"/>
                </a:lnTo>
                <a:lnTo>
                  <a:pt x="1011198" y="2602299"/>
                </a:lnTo>
                <a:close/>
              </a:path>
              <a:path w="5947409" h="2621915">
                <a:moveTo>
                  <a:pt x="913987" y="2602299"/>
                </a:moveTo>
                <a:lnTo>
                  <a:pt x="865369" y="2602299"/>
                </a:lnTo>
                <a:lnTo>
                  <a:pt x="865369" y="2621350"/>
                </a:lnTo>
                <a:lnTo>
                  <a:pt x="913987" y="2621350"/>
                </a:lnTo>
                <a:lnTo>
                  <a:pt x="913987" y="2602299"/>
                </a:lnTo>
                <a:close/>
              </a:path>
              <a:path w="5947409" h="2621915">
                <a:moveTo>
                  <a:pt x="816763" y="2602299"/>
                </a:moveTo>
                <a:lnTo>
                  <a:pt x="768158" y="2602299"/>
                </a:lnTo>
                <a:lnTo>
                  <a:pt x="768158" y="2621350"/>
                </a:lnTo>
                <a:lnTo>
                  <a:pt x="816763" y="2621350"/>
                </a:lnTo>
                <a:lnTo>
                  <a:pt x="816763" y="2602299"/>
                </a:lnTo>
                <a:close/>
              </a:path>
              <a:path w="5947409" h="2621915">
                <a:moveTo>
                  <a:pt x="719552" y="2602299"/>
                </a:moveTo>
                <a:lnTo>
                  <a:pt x="670947" y="2602299"/>
                </a:lnTo>
                <a:lnTo>
                  <a:pt x="670947" y="2621350"/>
                </a:lnTo>
                <a:lnTo>
                  <a:pt x="719552" y="2621350"/>
                </a:lnTo>
                <a:lnTo>
                  <a:pt x="719552" y="2602299"/>
                </a:lnTo>
                <a:close/>
              </a:path>
              <a:path w="5947409" h="2621915">
                <a:moveTo>
                  <a:pt x="622341" y="2602299"/>
                </a:moveTo>
                <a:lnTo>
                  <a:pt x="573736" y="2602299"/>
                </a:lnTo>
                <a:lnTo>
                  <a:pt x="573736" y="2621350"/>
                </a:lnTo>
                <a:lnTo>
                  <a:pt x="622341" y="2621350"/>
                </a:lnTo>
                <a:lnTo>
                  <a:pt x="622341" y="2602299"/>
                </a:lnTo>
                <a:close/>
              </a:path>
              <a:path w="5947409" h="2621915">
                <a:moveTo>
                  <a:pt x="525131" y="2602299"/>
                </a:moveTo>
                <a:lnTo>
                  <a:pt x="476525" y="2602299"/>
                </a:lnTo>
                <a:lnTo>
                  <a:pt x="476525" y="2621350"/>
                </a:lnTo>
                <a:lnTo>
                  <a:pt x="525131" y="2621350"/>
                </a:lnTo>
                <a:lnTo>
                  <a:pt x="525131" y="2602299"/>
                </a:lnTo>
                <a:close/>
              </a:path>
              <a:path w="5947409" h="2621915">
                <a:moveTo>
                  <a:pt x="427920" y="2602299"/>
                </a:moveTo>
                <a:lnTo>
                  <a:pt x="379314" y="2602299"/>
                </a:lnTo>
                <a:lnTo>
                  <a:pt x="379314" y="2621350"/>
                </a:lnTo>
                <a:lnTo>
                  <a:pt x="427920" y="2621350"/>
                </a:lnTo>
                <a:lnTo>
                  <a:pt x="427920" y="2602299"/>
                </a:lnTo>
                <a:close/>
              </a:path>
              <a:path w="5947409" h="2621915">
                <a:moveTo>
                  <a:pt x="330709" y="2602299"/>
                </a:moveTo>
                <a:lnTo>
                  <a:pt x="282103" y="2602299"/>
                </a:lnTo>
                <a:lnTo>
                  <a:pt x="282103" y="2621350"/>
                </a:lnTo>
                <a:lnTo>
                  <a:pt x="330709" y="2621350"/>
                </a:lnTo>
                <a:lnTo>
                  <a:pt x="330709" y="2602299"/>
                </a:lnTo>
                <a:close/>
              </a:path>
              <a:path w="5947409" h="2621915">
                <a:moveTo>
                  <a:pt x="232545" y="2602299"/>
                </a:moveTo>
                <a:lnTo>
                  <a:pt x="183940" y="2602299"/>
                </a:lnTo>
                <a:lnTo>
                  <a:pt x="183940" y="2621350"/>
                </a:lnTo>
                <a:lnTo>
                  <a:pt x="232545" y="2621350"/>
                </a:lnTo>
                <a:lnTo>
                  <a:pt x="232545" y="2602299"/>
                </a:lnTo>
                <a:close/>
              </a:path>
              <a:path w="5947409" h="2621915">
                <a:moveTo>
                  <a:pt x="135334" y="2602299"/>
                </a:moveTo>
                <a:lnTo>
                  <a:pt x="86728" y="2602299"/>
                </a:lnTo>
                <a:lnTo>
                  <a:pt x="86728" y="2621350"/>
                </a:lnTo>
                <a:lnTo>
                  <a:pt x="135334" y="2621350"/>
                </a:lnTo>
                <a:lnTo>
                  <a:pt x="135334" y="2602299"/>
                </a:lnTo>
                <a:close/>
              </a:path>
              <a:path w="5947409" h="2621915">
                <a:moveTo>
                  <a:pt x="38122" y="2602299"/>
                </a:moveTo>
                <a:lnTo>
                  <a:pt x="0" y="2602299"/>
                </a:lnTo>
                <a:lnTo>
                  <a:pt x="0" y="2621350"/>
                </a:lnTo>
                <a:lnTo>
                  <a:pt x="38122" y="2621350"/>
                </a:lnTo>
                <a:lnTo>
                  <a:pt x="38122" y="26022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50155" y="2505453"/>
            <a:ext cx="2950210" cy="1030605"/>
          </a:xfrm>
          <a:custGeom>
            <a:avLst/>
            <a:gdLst/>
            <a:ahLst/>
            <a:cxnLst/>
            <a:rect l="l" t="t" r="r" b="b"/>
            <a:pathLst>
              <a:path w="2950210" h="1030604">
                <a:moveTo>
                  <a:pt x="1959970" y="0"/>
                </a:moveTo>
                <a:lnTo>
                  <a:pt x="1953999" y="0"/>
                </a:lnTo>
                <a:lnTo>
                  <a:pt x="1950188" y="3556"/>
                </a:lnTo>
                <a:lnTo>
                  <a:pt x="1946377" y="7239"/>
                </a:lnTo>
                <a:lnTo>
                  <a:pt x="1946377" y="13336"/>
                </a:lnTo>
                <a:lnTo>
                  <a:pt x="1980296" y="48518"/>
                </a:lnTo>
                <a:lnTo>
                  <a:pt x="1986394" y="48645"/>
                </a:lnTo>
                <a:lnTo>
                  <a:pt x="1990078" y="44962"/>
                </a:lnTo>
                <a:lnTo>
                  <a:pt x="1993890" y="41278"/>
                </a:lnTo>
                <a:lnTo>
                  <a:pt x="1994017" y="35309"/>
                </a:lnTo>
                <a:lnTo>
                  <a:pt x="1959970" y="0"/>
                </a:lnTo>
                <a:close/>
              </a:path>
              <a:path w="2950210" h="1030604">
                <a:moveTo>
                  <a:pt x="2027555" y="68586"/>
                </a:moveTo>
                <a:lnTo>
                  <a:pt x="2021457" y="68586"/>
                </a:lnTo>
                <a:lnTo>
                  <a:pt x="2017773" y="72269"/>
                </a:lnTo>
                <a:lnTo>
                  <a:pt x="2014089" y="76079"/>
                </a:lnTo>
                <a:lnTo>
                  <a:pt x="2014089" y="82049"/>
                </a:lnTo>
                <a:lnTo>
                  <a:pt x="2017773" y="85859"/>
                </a:lnTo>
                <a:lnTo>
                  <a:pt x="2048136" y="116215"/>
                </a:lnTo>
                <a:lnTo>
                  <a:pt x="2054234" y="116215"/>
                </a:lnTo>
                <a:lnTo>
                  <a:pt x="2057918" y="112532"/>
                </a:lnTo>
                <a:lnTo>
                  <a:pt x="2061602" y="108721"/>
                </a:lnTo>
                <a:lnTo>
                  <a:pt x="2061602" y="102752"/>
                </a:lnTo>
                <a:lnTo>
                  <a:pt x="2027555" y="68586"/>
                </a:lnTo>
                <a:close/>
              </a:path>
              <a:path w="2950210" h="1030604">
                <a:moveTo>
                  <a:pt x="2095140" y="136283"/>
                </a:moveTo>
                <a:lnTo>
                  <a:pt x="2089170" y="136283"/>
                </a:lnTo>
                <a:lnTo>
                  <a:pt x="2085358" y="139966"/>
                </a:lnTo>
                <a:lnTo>
                  <a:pt x="2081674" y="143649"/>
                </a:lnTo>
                <a:lnTo>
                  <a:pt x="2081674" y="149746"/>
                </a:lnTo>
                <a:lnTo>
                  <a:pt x="2116737" y="184801"/>
                </a:lnTo>
                <a:lnTo>
                  <a:pt x="2122835" y="184801"/>
                </a:lnTo>
                <a:lnTo>
                  <a:pt x="2126519" y="181118"/>
                </a:lnTo>
                <a:lnTo>
                  <a:pt x="2130203" y="177307"/>
                </a:lnTo>
                <a:lnTo>
                  <a:pt x="2130203" y="171338"/>
                </a:lnTo>
                <a:lnTo>
                  <a:pt x="2098952" y="139966"/>
                </a:lnTo>
                <a:lnTo>
                  <a:pt x="2095140" y="136283"/>
                </a:lnTo>
                <a:close/>
              </a:path>
              <a:path w="2950210" h="1030604">
                <a:moveTo>
                  <a:pt x="2163996" y="204869"/>
                </a:moveTo>
                <a:lnTo>
                  <a:pt x="2157898" y="204869"/>
                </a:lnTo>
                <a:lnTo>
                  <a:pt x="2150403" y="212109"/>
                </a:lnTo>
                <a:lnTo>
                  <a:pt x="2150276" y="218205"/>
                </a:lnTo>
                <a:lnTo>
                  <a:pt x="2153960" y="221888"/>
                </a:lnTo>
                <a:lnTo>
                  <a:pt x="2184322" y="253387"/>
                </a:lnTo>
                <a:lnTo>
                  <a:pt x="2190293" y="253514"/>
                </a:lnTo>
                <a:lnTo>
                  <a:pt x="2197916" y="246148"/>
                </a:lnTo>
                <a:lnTo>
                  <a:pt x="2197916" y="240178"/>
                </a:lnTo>
                <a:lnTo>
                  <a:pt x="2194359" y="236368"/>
                </a:lnTo>
                <a:lnTo>
                  <a:pt x="2163996" y="204869"/>
                </a:lnTo>
                <a:close/>
              </a:path>
              <a:path w="2950210" h="1030604">
                <a:moveTo>
                  <a:pt x="2231454" y="273455"/>
                </a:moveTo>
                <a:lnTo>
                  <a:pt x="2225483" y="273455"/>
                </a:lnTo>
                <a:lnTo>
                  <a:pt x="2221672" y="277138"/>
                </a:lnTo>
                <a:lnTo>
                  <a:pt x="2217988" y="280949"/>
                </a:lnTo>
                <a:lnTo>
                  <a:pt x="2217988" y="286918"/>
                </a:lnTo>
                <a:lnTo>
                  <a:pt x="2221672" y="290729"/>
                </a:lnTo>
                <a:lnTo>
                  <a:pt x="2253051" y="321973"/>
                </a:lnTo>
                <a:lnTo>
                  <a:pt x="2259149" y="321973"/>
                </a:lnTo>
                <a:lnTo>
                  <a:pt x="2266517" y="314607"/>
                </a:lnTo>
                <a:lnTo>
                  <a:pt x="2266517" y="308510"/>
                </a:lnTo>
                <a:lnTo>
                  <a:pt x="2231454" y="273455"/>
                </a:lnTo>
                <a:close/>
              </a:path>
              <a:path w="2950210" h="1030604">
                <a:moveTo>
                  <a:pt x="2299166" y="342041"/>
                </a:moveTo>
                <a:lnTo>
                  <a:pt x="2293068" y="342041"/>
                </a:lnTo>
                <a:lnTo>
                  <a:pt x="2289384" y="345852"/>
                </a:lnTo>
                <a:lnTo>
                  <a:pt x="2285700" y="349535"/>
                </a:lnTo>
                <a:lnTo>
                  <a:pt x="2285700" y="355504"/>
                </a:lnTo>
                <a:lnTo>
                  <a:pt x="2289384" y="359315"/>
                </a:lnTo>
                <a:lnTo>
                  <a:pt x="2320763" y="390687"/>
                </a:lnTo>
                <a:lnTo>
                  <a:pt x="2326734" y="390687"/>
                </a:lnTo>
                <a:lnTo>
                  <a:pt x="2334229" y="383193"/>
                </a:lnTo>
                <a:lnTo>
                  <a:pt x="2334229" y="377096"/>
                </a:lnTo>
                <a:lnTo>
                  <a:pt x="2302851" y="345852"/>
                </a:lnTo>
                <a:lnTo>
                  <a:pt x="2299166" y="342041"/>
                </a:lnTo>
                <a:close/>
              </a:path>
              <a:path w="2950210" h="1030604">
                <a:moveTo>
                  <a:pt x="2367768" y="410627"/>
                </a:moveTo>
                <a:lnTo>
                  <a:pt x="2361670" y="410627"/>
                </a:lnTo>
                <a:lnTo>
                  <a:pt x="2357986" y="414438"/>
                </a:lnTo>
                <a:lnTo>
                  <a:pt x="2354302" y="418121"/>
                </a:lnTo>
                <a:lnTo>
                  <a:pt x="2354302" y="424218"/>
                </a:lnTo>
                <a:lnTo>
                  <a:pt x="2388348" y="458257"/>
                </a:lnTo>
                <a:lnTo>
                  <a:pt x="2394446" y="458257"/>
                </a:lnTo>
                <a:lnTo>
                  <a:pt x="2398130" y="454573"/>
                </a:lnTo>
                <a:lnTo>
                  <a:pt x="2401942" y="450890"/>
                </a:lnTo>
                <a:lnTo>
                  <a:pt x="2401942" y="444794"/>
                </a:lnTo>
                <a:lnTo>
                  <a:pt x="2398130" y="441110"/>
                </a:lnTo>
                <a:lnTo>
                  <a:pt x="2371452" y="414438"/>
                </a:lnTo>
                <a:lnTo>
                  <a:pt x="2367768" y="410627"/>
                </a:lnTo>
                <a:close/>
              </a:path>
              <a:path w="2950210" h="1030604">
                <a:moveTo>
                  <a:pt x="2435226" y="479214"/>
                </a:moveTo>
                <a:lnTo>
                  <a:pt x="2429255" y="479341"/>
                </a:lnTo>
                <a:lnTo>
                  <a:pt x="2421887" y="486961"/>
                </a:lnTo>
                <a:lnTo>
                  <a:pt x="2422014" y="492931"/>
                </a:lnTo>
                <a:lnTo>
                  <a:pt x="2457204" y="526970"/>
                </a:lnTo>
                <a:lnTo>
                  <a:pt x="2463302" y="526843"/>
                </a:lnTo>
                <a:lnTo>
                  <a:pt x="2466859" y="523033"/>
                </a:lnTo>
                <a:lnTo>
                  <a:pt x="2470543" y="519222"/>
                </a:lnTo>
                <a:lnTo>
                  <a:pt x="2470416" y="513253"/>
                </a:lnTo>
                <a:lnTo>
                  <a:pt x="2435226" y="479214"/>
                </a:lnTo>
                <a:close/>
              </a:path>
              <a:path w="2950210" h="1030604">
                <a:moveTo>
                  <a:pt x="2503065" y="546911"/>
                </a:moveTo>
                <a:lnTo>
                  <a:pt x="2497094" y="546911"/>
                </a:lnTo>
                <a:lnTo>
                  <a:pt x="2489599" y="554404"/>
                </a:lnTo>
                <a:lnTo>
                  <a:pt x="2489599" y="560374"/>
                </a:lnTo>
                <a:lnTo>
                  <a:pt x="2493283" y="564184"/>
                </a:lnTo>
                <a:lnTo>
                  <a:pt x="2520978" y="591746"/>
                </a:lnTo>
                <a:lnTo>
                  <a:pt x="2524662" y="595556"/>
                </a:lnTo>
                <a:lnTo>
                  <a:pt x="2530760" y="595556"/>
                </a:lnTo>
                <a:lnTo>
                  <a:pt x="2534444" y="591746"/>
                </a:lnTo>
                <a:lnTo>
                  <a:pt x="2538128" y="588062"/>
                </a:lnTo>
                <a:lnTo>
                  <a:pt x="2538128" y="581966"/>
                </a:lnTo>
                <a:lnTo>
                  <a:pt x="2506749" y="550721"/>
                </a:lnTo>
                <a:lnTo>
                  <a:pt x="2503065" y="546911"/>
                </a:lnTo>
                <a:close/>
              </a:path>
              <a:path w="2950210" h="1030604">
                <a:moveTo>
                  <a:pt x="2565823" y="615497"/>
                </a:moveTo>
                <a:lnTo>
                  <a:pt x="2562012" y="619180"/>
                </a:lnTo>
                <a:lnTo>
                  <a:pt x="2558328" y="622864"/>
                </a:lnTo>
                <a:lnTo>
                  <a:pt x="2558201" y="628833"/>
                </a:lnTo>
                <a:lnTo>
                  <a:pt x="2588563" y="660205"/>
                </a:lnTo>
                <a:lnTo>
                  <a:pt x="2592120" y="664015"/>
                </a:lnTo>
                <a:lnTo>
                  <a:pt x="2598218" y="664142"/>
                </a:lnTo>
                <a:lnTo>
                  <a:pt x="2602029" y="660459"/>
                </a:lnTo>
                <a:lnTo>
                  <a:pt x="2605841" y="656903"/>
                </a:lnTo>
                <a:lnTo>
                  <a:pt x="2605841" y="650806"/>
                </a:lnTo>
                <a:lnTo>
                  <a:pt x="2602283" y="646996"/>
                </a:lnTo>
                <a:lnTo>
                  <a:pt x="2571921" y="615624"/>
                </a:lnTo>
                <a:lnTo>
                  <a:pt x="2565823" y="615497"/>
                </a:lnTo>
                <a:close/>
              </a:path>
              <a:path w="2950210" h="1030604">
                <a:moveTo>
                  <a:pt x="2639379" y="684210"/>
                </a:moveTo>
                <a:lnTo>
                  <a:pt x="2633281" y="684210"/>
                </a:lnTo>
                <a:lnTo>
                  <a:pt x="2625913" y="691577"/>
                </a:lnTo>
                <a:lnTo>
                  <a:pt x="2625913" y="697673"/>
                </a:lnTo>
                <a:lnTo>
                  <a:pt x="2660976" y="732728"/>
                </a:lnTo>
                <a:lnTo>
                  <a:pt x="2667074" y="732728"/>
                </a:lnTo>
                <a:lnTo>
                  <a:pt x="2670758" y="729045"/>
                </a:lnTo>
                <a:lnTo>
                  <a:pt x="2674442" y="725235"/>
                </a:lnTo>
                <a:lnTo>
                  <a:pt x="2674442" y="719265"/>
                </a:lnTo>
                <a:lnTo>
                  <a:pt x="2670758" y="715455"/>
                </a:lnTo>
                <a:lnTo>
                  <a:pt x="2639379" y="684210"/>
                </a:lnTo>
                <a:close/>
              </a:path>
              <a:path w="2950210" h="1030604">
                <a:moveTo>
                  <a:pt x="2707091" y="752796"/>
                </a:moveTo>
                <a:lnTo>
                  <a:pt x="2700993" y="752796"/>
                </a:lnTo>
                <a:lnTo>
                  <a:pt x="2693625" y="760163"/>
                </a:lnTo>
                <a:lnTo>
                  <a:pt x="2693625" y="766259"/>
                </a:lnTo>
                <a:lnTo>
                  <a:pt x="2724877" y="797631"/>
                </a:lnTo>
                <a:lnTo>
                  <a:pt x="2728688" y="801315"/>
                </a:lnTo>
                <a:lnTo>
                  <a:pt x="2734659" y="801315"/>
                </a:lnTo>
                <a:lnTo>
                  <a:pt x="2742154" y="793821"/>
                </a:lnTo>
                <a:lnTo>
                  <a:pt x="2742154" y="787851"/>
                </a:lnTo>
                <a:lnTo>
                  <a:pt x="2738343" y="784168"/>
                </a:lnTo>
                <a:lnTo>
                  <a:pt x="2707091" y="752796"/>
                </a:lnTo>
                <a:close/>
              </a:path>
              <a:path w="2950210" h="1030604">
                <a:moveTo>
                  <a:pt x="2775693" y="821382"/>
                </a:moveTo>
                <a:lnTo>
                  <a:pt x="2769595" y="821382"/>
                </a:lnTo>
                <a:lnTo>
                  <a:pt x="2765911" y="825066"/>
                </a:lnTo>
                <a:lnTo>
                  <a:pt x="2762227" y="828876"/>
                </a:lnTo>
                <a:lnTo>
                  <a:pt x="2762227" y="834846"/>
                </a:lnTo>
                <a:lnTo>
                  <a:pt x="2792589" y="865201"/>
                </a:lnTo>
                <a:lnTo>
                  <a:pt x="2796273" y="869012"/>
                </a:lnTo>
                <a:lnTo>
                  <a:pt x="2802371" y="869012"/>
                </a:lnTo>
                <a:lnTo>
                  <a:pt x="2806055" y="865201"/>
                </a:lnTo>
                <a:lnTo>
                  <a:pt x="2809739" y="861518"/>
                </a:lnTo>
                <a:lnTo>
                  <a:pt x="2809739" y="855548"/>
                </a:lnTo>
                <a:lnTo>
                  <a:pt x="2806055" y="851738"/>
                </a:lnTo>
                <a:lnTo>
                  <a:pt x="2775693" y="821382"/>
                </a:lnTo>
                <a:close/>
              </a:path>
              <a:path w="2950210" h="1030604">
                <a:moveTo>
                  <a:pt x="2843278" y="889080"/>
                </a:moveTo>
                <a:lnTo>
                  <a:pt x="2837307" y="889080"/>
                </a:lnTo>
                <a:lnTo>
                  <a:pt x="2833623" y="892763"/>
                </a:lnTo>
                <a:lnTo>
                  <a:pt x="2829812" y="896446"/>
                </a:lnTo>
                <a:lnTo>
                  <a:pt x="2829812" y="902543"/>
                </a:lnTo>
                <a:lnTo>
                  <a:pt x="2833623" y="906226"/>
                </a:lnTo>
                <a:lnTo>
                  <a:pt x="2864875" y="937598"/>
                </a:lnTo>
                <a:lnTo>
                  <a:pt x="2870973" y="937598"/>
                </a:lnTo>
                <a:lnTo>
                  <a:pt x="2878468" y="930104"/>
                </a:lnTo>
                <a:lnTo>
                  <a:pt x="2878468" y="924135"/>
                </a:lnTo>
                <a:lnTo>
                  <a:pt x="2847089" y="892763"/>
                </a:lnTo>
                <a:lnTo>
                  <a:pt x="2843278" y="889080"/>
                </a:lnTo>
                <a:close/>
              </a:path>
              <a:path w="2950210" h="1030604">
                <a:moveTo>
                  <a:pt x="2906036" y="957539"/>
                </a:moveTo>
                <a:lnTo>
                  <a:pt x="2902352" y="961222"/>
                </a:lnTo>
                <a:lnTo>
                  <a:pt x="2898540" y="964905"/>
                </a:lnTo>
                <a:lnTo>
                  <a:pt x="2898413" y="970875"/>
                </a:lnTo>
                <a:lnTo>
                  <a:pt x="2932460" y="1006184"/>
                </a:lnTo>
                <a:lnTo>
                  <a:pt x="2938431" y="1006184"/>
                </a:lnTo>
                <a:lnTo>
                  <a:pt x="2942242" y="1002628"/>
                </a:lnTo>
                <a:lnTo>
                  <a:pt x="2946053" y="998944"/>
                </a:lnTo>
                <a:lnTo>
                  <a:pt x="2946180" y="992848"/>
                </a:lnTo>
                <a:lnTo>
                  <a:pt x="2942496" y="989165"/>
                </a:lnTo>
                <a:lnTo>
                  <a:pt x="2912134" y="957666"/>
                </a:lnTo>
                <a:lnTo>
                  <a:pt x="2906036" y="957539"/>
                </a:lnTo>
                <a:close/>
              </a:path>
              <a:path w="2950210" h="1030604">
                <a:moveTo>
                  <a:pt x="2896254" y="1009867"/>
                </a:moveTo>
                <a:lnTo>
                  <a:pt x="2891934" y="1014059"/>
                </a:lnTo>
                <a:lnTo>
                  <a:pt x="2891680" y="1024601"/>
                </a:lnTo>
                <a:lnTo>
                  <a:pt x="2895872" y="1028919"/>
                </a:lnTo>
                <a:lnTo>
                  <a:pt x="2945418" y="1030189"/>
                </a:lnTo>
                <a:lnTo>
                  <a:pt x="2949737" y="1025998"/>
                </a:lnTo>
                <a:lnTo>
                  <a:pt x="2949991" y="1015456"/>
                </a:lnTo>
                <a:lnTo>
                  <a:pt x="2945926" y="1011137"/>
                </a:lnTo>
                <a:lnTo>
                  <a:pt x="2896254" y="1009867"/>
                </a:lnTo>
                <a:close/>
              </a:path>
              <a:path w="2950210" h="1030604">
                <a:moveTo>
                  <a:pt x="2800211" y="1005041"/>
                </a:moveTo>
                <a:lnTo>
                  <a:pt x="2795765" y="1009105"/>
                </a:lnTo>
                <a:lnTo>
                  <a:pt x="2795257" y="1019520"/>
                </a:lnTo>
                <a:lnTo>
                  <a:pt x="2799322" y="1024093"/>
                </a:lnTo>
                <a:lnTo>
                  <a:pt x="2848868" y="1026506"/>
                </a:lnTo>
                <a:lnTo>
                  <a:pt x="2853441" y="1022442"/>
                </a:lnTo>
                <a:lnTo>
                  <a:pt x="2853949" y="1011900"/>
                </a:lnTo>
                <a:lnTo>
                  <a:pt x="2849884" y="1007454"/>
                </a:lnTo>
                <a:lnTo>
                  <a:pt x="2800211" y="1005041"/>
                </a:lnTo>
                <a:close/>
              </a:path>
              <a:path w="2950210" h="1030604">
                <a:moveTo>
                  <a:pt x="2704042" y="1001231"/>
                </a:moveTo>
                <a:lnTo>
                  <a:pt x="2699469" y="1005295"/>
                </a:lnTo>
                <a:lnTo>
                  <a:pt x="2698961" y="1015710"/>
                </a:lnTo>
                <a:lnTo>
                  <a:pt x="2703026" y="1020282"/>
                </a:lnTo>
                <a:lnTo>
                  <a:pt x="2752699" y="1022696"/>
                </a:lnTo>
                <a:lnTo>
                  <a:pt x="2757145" y="1018631"/>
                </a:lnTo>
                <a:lnTo>
                  <a:pt x="2757653" y="1008089"/>
                </a:lnTo>
                <a:lnTo>
                  <a:pt x="2753588" y="1003644"/>
                </a:lnTo>
                <a:lnTo>
                  <a:pt x="2704042" y="1001231"/>
                </a:lnTo>
                <a:close/>
              </a:path>
              <a:path w="2950210" h="1030604">
                <a:moveTo>
                  <a:pt x="2607746" y="997420"/>
                </a:moveTo>
                <a:lnTo>
                  <a:pt x="2603300" y="1001485"/>
                </a:lnTo>
                <a:lnTo>
                  <a:pt x="2602792" y="1011900"/>
                </a:lnTo>
                <a:lnTo>
                  <a:pt x="2606857" y="1016472"/>
                </a:lnTo>
                <a:lnTo>
                  <a:pt x="2655386" y="1018885"/>
                </a:lnTo>
                <a:lnTo>
                  <a:pt x="2659960" y="1014821"/>
                </a:lnTo>
                <a:lnTo>
                  <a:pt x="2660468" y="1004279"/>
                </a:lnTo>
                <a:lnTo>
                  <a:pt x="2656402" y="999833"/>
                </a:lnTo>
                <a:lnTo>
                  <a:pt x="2607746" y="997420"/>
                </a:lnTo>
                <a:close/>
              </a:path>
              <a:path w="2950210" h="1030604">
                <a:moveTo>
                  <a:pt x="2511196" y="993737"/>
                </a:moveTo>
                <a:lnTo>
                  <a:pt x="2506877" y="997801"/>
                </a:lnTo>
                <a:lnTo>
                  <a:pt x="2506622" y="1008343"/>
                </a:lnTo>
                <a:lnTo>
                  <a:pt x="2510815" y="1012789"/>
                </a:lnTo>
                <a:lnTo>
                  <a:pt x="2559471" y="1013932"/>
                </a:lnTo>
                <a:lnTo>
                  <a:pt x="2563790" y="1009740"/>
                </a:lnTo>
                <a:lnTo>
                  <a:pt x="2564044" y="999325"/>
                </a:lnTo>
                <a:lnTo>
                  <a:pt x="2559852" y="994880"/>
                </a:lnTo>
                <a:lnTo>
                  <a:pt x="2511196" y="993737"/>
                </a:lnTo>
                <a:close/>
              </a:path>
              <a:path w="2950210" h="1030604">
                <a:moveTo>
                  <a:pt x="2415281" y="988783"/>
                </a:moveTo>
                <a:lnTo>
                  <a:pt x="2410707" y="992848"/>
                </a:lnTo>
                <a:lnTo>
                  <a:pt x="2410199" y="1003390"/>
                </a:lnTo>
                <a:lnTo>
                  <a:pt x="2414264" y="1007835"/>
                </a:lnTo>
                <a:lnTo>
                  <a:pt x="2462921" y="1010248"/>
                </a:lnTo>
                <a:lnTo>
                  <a:pt x="2467367" y="1006184"/>
                </a:lnTo>
                <a:lnTo>
                  <a:pt x="2467875" y="995769"/>
                </a:lnTo>
                <a:lnTo>
                  <a:pt x="2463810" y="991197"/>
                </a:lnTo>
                <a:lnTo>
                  <a:pt x="2415281" y="988783"/>
                </a:lnTo>
                <a:close/>
              </a:path>
              <a:path w="2950210" h="1030604">
                <a:moveTo>
                  <a:pt x="2318985" y="984973"/>
                </a:moveTo>
                <a:lnTo>
                  <a:pt x="2314538" y="989038"/>
                </a:lnTo>
                <a:lnTo>
                  <a:pt x="2314030" y="999579"/>
                </a:lnTo>
                <a:lnTo>
                  <a:pt x="2317968" y="1004025"/>
                </a:lnTo>
                <a:lnTo>
                  <a:pt x="2366625" y="1006438"/>
                </a:lnTo>
                <a:lnTo>
                  <a:pt x="2371071" y="1002374"/>
                </a:lnTo>
                <a:lnTo>
                  <a:pt x="2371452" y="997166"/>
                </a:lnTo>
                <a:lnTo>
                  <a:pt x="2371706" y="991959"/>
                </a:lnTo>
                <a:lnTo>
                  <a:pt x="2367641" y="987386"/>
                </a:lnTo>
                <a:lnTo>
                  <a:pt x="2318985" y="984973"/>
                </a:lnTo>
                <a:close/>
              </a:path>
              <a:path w="2950210" h="1030604">
                <a:moveTo>
                  <a:pt x="2221799" y="981163"/>
                </a:moveTo>
                <a:lnTo>
                  <a:pt x="2217226" y="985227"/>
                </a:lnTo>
                <a:lnTo>
                  <a:pt x="2216718" y="995769"/>
                </a:lnTo>
                <a:lnTo>
                  <a:pt x="2220783" y="1000215"/>
                </a:lnTo>
                <a:lnTo>
                  <a:pt x="2270455" y="1002628"/>
                </a:lnTo>
                <a:lnTo>
                  <a:pt x="2274902" y="998563"/>
                </a:lnTo>
                <a:lnTo>
                  <a:pt x="2275410" y="988021"/>
                </a:lnTo>
                <a:lnTo>
                  <a:pt x="2271345" y="983576"/>
                </a:lnTo>
                <a:lnTo>
                  <a:pt x="2221799" y="981163"/>
                </a:lnTo>
                <a:close/>
              </a:path>
              <a:path w="2950210" h="1030604">
                <a:moveTo>
                  <a:pt x="2125249" y="977479"/>
                </a:moveTo>
                <a:lnTo>
                  <a:pt x="2120929" y="981671"/>
                </a:lnTo>
                <a:lnTo>
                  <a:pt x="2120675" y="992213"/>
                </a:lnTo>
                <a:lnTo>
                  <a:pt x="2124741" y="996531"/>
                </a:lnTo>
                <a:lnTo>
                  <a:pt x="2174413" y="997801"/>
                </a:lnTo>
                <a:lnTo>
                  <a:pt x="2178733" y="993610"/>
                </a:lnTo>
                <a:lnTo>
                  <a:pt x="2178987" y="983068"/>
                </a:lnTo>
                <a:lnTo>
                  <a:pt x="2174794" y="978750"/>
                </a:lnTo>
                <a:lnTo>
                  <a:pt x="2125249" y="977479"/>
                </a:lnTo>
                <a:close/>
              </a:path>
              <a:path w="2950210" h="1030604">
                <a:moveTo>
                  <a:pt x="2029207" y="972653"/>
                </a:moveTo>
                <a:lnTo>
                  <a:pt x="2024760" y="976717"/>
                </a:lnTo>
                <a:lnTo>
                  <a:pt x="2024252" y="987132"/>
                </a:lnTo>
                <a:lnTo>
                  <a:pt x="2028317" y="991705"/>
                </a:lnTo>
                <a:lnTo>
                  <a:pt x="2077863" y="994118"/>
                </a:lnTo>
                <a:lnTo>
                  <a:pt x="2082309" y="990054"/>
                </a:lnTo>
                <a:lnTo>
                  <a:pt x="2082818" y="979512"/>
                </a:lnTo>
                <a:lnTo>
                  <a:pt x="2078879" y="975066"/>
                </a:lnTo>
                <a:lnTo>
                  <a:pt x="2029207" y="972653"/>
                </a:lnTo>
                <a:close/>
              </a:path>
              <a:path w="2950210" h="1030604">
                <a:moveTo>
                  <a:pt x="1933038" y="968843"/>
                </a:moveTo>
                <a:lnTo>
                  <a:pt x="1928464" y="972780"/>
                </a:lnTo>
                <a:lnTo>
                  <a:pt x="1927956" y="983322"/>
                </a:lnTo>
                <a:lnTo>
                  <a:pt x="1932021" y="987767"/>
                </a:lnTo>
                <a:lnTo>
                  <a:pt x="1937230" y="988148"/>
                </a:lnTo>
                <a:lnTo>
                  <a:pt x="1980678" y="990308"/>
                </a:lnTo>
                <a:lnTo>
                  <a:pt x="1985124" y="986243"/>
                </a:lnTo>
                <a:lnTo>
                  <a:pt x="1985632" y="975701"/>
                </a:lnTo>
                <a:lnTo>
                  <a:pt x="1981567" y="971256"/>
                </a:lnTo>
                <a:lnTo>
                  <a:pt x="1933038" y="968843"/>
                </a:lnTo>
                <a:close/>
              </a:path>
              <a:path w="2950210" h="1030604">
                <a:moveTo>
                  <a:pt x="1836741" y="965032"/>
                </a:moveTo>
                <a:lnTo>
                  <a:pt x="1832295" y="968970"/>
                </a:lnTo>
                <a:lnTo>
                  <a:pt x="1831787" y="979512"/>
                </a:lnTo>
                <a:lnTo>
                  <a:pt x="1835725" y="983957"/>
                </a:lnTo>
                <a:lnTo>
                  <a:pt x="1841061" y="984338"/>
                </a:lnTo>
                <a:lnTo>
                  <a:pt x="1884381" y="986497"/>
                </a:lnTo>
                <a:lnTo>
                  <a:pt x="1888828" y="982433"/>
                </a:lnTo>
                <a:lnTo>
                  <a:pt x="1889209" y="977098"/>
                </a:lnTo>
                <a:lnTo>
                  <a:pt x="1889463" y="971891"/>
                </a:lnTo>
                <a:lnTo>
                  <a:pt x="1885398" y="967446"/>
                </a:lnTo>
                <a:lnTo>
                  <a:pt x="1836741" y="965032"/>
                </a:lnTo>
                <a:close/>
              </a:path>
              <a:path w="2950210" h="1030604">
                <a:moveTo>
                  <a:pt x="1740191" y="961349"/>
                </a:moveTo>
                <a:lnTo>
                  <a:pt x="1735872" y="965413"/>
                </a:lnTo>
                <a:lnTo>
                  <a:pt x="1735618" y="975955"/>
                </a:lnTo>
                <a:lnTo>
                  <a:pt x="1739810" y="980401"/>
                </a:lnTo>
                <a:lnTo>
                  <a:pt x="1788339" y="981544"/>
                </a:lnTo>
                <a:lnTo>
                  <a:pt x="1792786" y="977352"/>
                </a:lnTo>
                <a:lnTo>
                  <a:pt x="1793040" y="966938"/>
                </a:lnTo>
                <a:lnTo>
                  <a:pt x="1788847" y="962492"/>
                </a:lnTo>
                <a:lnTo>
                  <a:pt x="1740191" y="961349"/>
                </a:lnTo>
                <a:close/>
              </a:path>
              <a:path w="2950210" h="1030604">
                <a:moveTo>
                  <a:pt x="1643260" y="956396"/>
                </a:moveTo>
                <a:lnTo>
                  <a:pt x="1638813" y="960460"/>
                </a:lnTo>
                <a:lnTo>
                  <a:pt x="1638305" y="971002"/>
                </a:lnTo>
                <a:lnTo>
                  <a:pt x="1642370" y="975447"/>
                </a:lnTo>
                <a:lnTo>
                  <a:pt x="1691916" y="977861"/>
                </a:lnTo>
                <a:lnTo>
                  <a:pt x="1696362" y="973796"/>
                </a:lnTo>
                <a:lnTo>
                  <a:pt x="1696871" y="963254"/>
                </a:lnTo>
                <a:lnTo>
                  <a:pt x="1692805" y="958809"/>
                </a:lnTo>
                <a:lnTo>
                  <a:pt x="1643260" y="956396"/>
                </a:lnTo>
                <a:close/>
              </a:path>
              <a:path w="2950210" h="1030604">
                <a:moveTo>
                  <a:pt x="1546964" y="952585"/>
                </a:moveTo>
                <a:lnTo>
                  <a:pt x="1542517" y="956650"/>
                </a:lnTo>
                <a:lnTo>
                  <a:pt x="1542009" y="967192"/>
                </a:lnTo>
                <a:lnTo>
                  <a:pt x="1546074" y="971637"/>
                </a:lnTo>
                <a:lnTo>
                  <a:pt x="1595620" y="974050"/>
                </a:lnTo>
                <a:lnTo>
                  <a:pt x="1600066" y="969986"/>
                </a:lnTo>
                <a:lnTo>
                  <a:pt x="1600574" y="959444"/>
                </a:lnTo>
                <a:lnTo>
                  <a:pt x="1596636" y="954998"/>
                </a:lnTo>
                <a:lnTo>
                  <a:pt x="1546964" y="952585"/>
                </a:lnTo>
                <a:close/>
              </a:path>
              <a:path w="2950210" h="1030604">
                <a:moveTo>
                  <a:pt x="1450667" y="948775"/>
                </a:moveTo>
                <a:lnTo>
                  <a:pt x="1446221" y="952839"/>
                </a:lnTo>
                <a:lnTo>
                  <a:pt x="1445713" y="963381"/>
                </a:lnTo>
                <a:lnTo>
                  <a:pt x="1449778" y="967827"/>
                </a:lnTo>
                <a:lnTo>
                  <a:pt x="1499451" y="970240"/>
                </a:lnTo>
                <a:lnTo>
                  <a:pt x="1503897" y="966175"/>
                </a:lnTo>
                <a:lnTo>
                  <a:pt x="1504405" y="955634"/>
                </a:lnTo>
                <a:lnTo>
                  <a:pt x="1500340" y="951188"/>
                </a:lnTo>
                <a:lnTo>
                  <a:pt x="1450667" y="948775"/>
                </a:lnTo>
                <a:close/>
              </a:path>
              <a:path w="2950210" h="1030604">
                <a:moveTo>
                  <a:pt x="1354244" y="945092"/>
                </a:moveTo>
                <a:lnTo>
                  <a:pt x="1349925" y="949283"/>
                </a:lnTo>
                <a:lnTo>
                  <a:pt x="1349671" y="954490"/>
                </a:lnTo>
                <a:lnTo>
                  <a:pt x="1349544" y="959825"/>
                </a:lnTo>
                <a:lnTo>
                  <a:pt x="1353736" y="964143"/>
                </a:lnTo>
                <a:lnTo>
                  <a:pt x="1402392" y="965413"/>
                </a:lnTo>
                <a:lnTo>
                  <a:pt x="1406839" y="961222"/>
                </a:lnTo>
                <a:lnTo>
                  <a:pt x="1407093" y="950680"/>
                </a:lnTo>
                <a:lnTo>
                  <a:pt x="1402900" y="946362"/>
                </a:lnTo>
                <a:lnTo>
                  <a:pt x="1354244" y="945092"/>
                </a:lnTo>
                <a:close/>
              </a:path>
              <a:path w="2950210" h="1030604">
                <a:moveTo>
                  <a:pt x="1258202" y="940265"/>
                </a:moveTo>
                <a:lnTo>
                  <a:pt x="1253756" y="944202"/>
                </a:lnTo>
                <a:lnTo>
                  <a:pt x="1253247" y="954744"/>
                </a:lnTo>
                <a:lnTo>
                  <a:pt x="1257313" y="959190"/>
                </a:lnTo>
                <a:lnTo>
                  <a:pt x="1300633" y="961349"/>
                </a:lnTo>
                <a:lnTo>
                  <a:pt x="1305842" y="961730"/>
                </a:lnTo>
                <a:lnTo>
                  <a:pt x="1310415" y="957666"/>
                </a:lnTo>
                <a:lnTo>
                  <a:pt x="1310924" y="947124"/>
                </a:lnTo>
                <a:lnTo>
                  <a:pt x="1306858" y="942678"/>
                </a:lnTo>
                <a:lnTo>
                  <a:pt x="1258202" y="940265"/>
                </a:lnTo>
                <a:close/>
              </a:path>
              <a:path w="2950210" h="1030604">
                <a:moveTo>
                  <a:pt x="1161906" y="936455"/>
                </a:moveTo>
                <a:lnTo>
                  <a:pt x="1157459" y="940392"/>
                </a:lnTo>
                <a:lnTo>
                  <a:pt x="1156951" y="950934"/>
                </a:lnTo>
                <a:lnTo>
                  <a:pt x="1161017" y="955379"/>
                </a:lnTo>
                <a:lnTo>
                  <a:pt x="1204337" y="957539"/>
                </a:lnTo>
                <a:lnTo>
                  <a:pt x="1209673" y="957920"/>
                </a:lnTo>
                <a:lnTo>
                  <a:pt x="1214119" y="953855"/>
                </a:lnTo>
                <a:lnTo>
                  <a:pt x="1214627" y="943313"/>
                </a:lnTo>
                <a:lnTo>
                  <a:pt x="1210562" y="938868"/>
                </a:lnTo>
                <a:lnTo>
                  <a:pt x="1161906" y="936455"/>
                </a:lnTo>
                <a:close/>
              </a:path>
              <a:path w="2950210" h="1030604">
                <a:moveTo>
                  <a:pt x="1065737" y="932644"/>
                </a:moveTo>
                <a:lnTo>
                  <a:pt x="1061290" y="936582"/>
                </a:lnTo>
                <a:lnTo>
                  <a:pt x="1060909" y="941916"/>
                </a:lnTo>
                <a:lnTo>
                  <a:pt x="1060655" y="947124"/>
                </a:lnTo>
                <a:lnTo>
                  <a:pt x="1064720" y="951569"/>
                </a:lnTo>
                <a:lnTo>
                  <a:pt x="1108168" y="953728"/>
                </a:lnTo>
                <a:lnTo>
                  <a:pt x="1113377" y="954109"/>
                </a:lnTo>
                <a:lnTo>
                  <a:pt x="1117823" y="950045"/>
                </a:lnTo>
                <a:lnTo>
                  <a:pt x="1118331" y="939503"/>
                </a:lnTo>
                <a:lnTo>
                  <a:pt x="1114393" y="935058"/>
                </a:lnTo>
                <a:lnTo>
                  <a:pt x="1065737" y="932644"/>
                </a:lnTo>
                <a:close/>
              </a:path>
              <a:path w="2950210" h="1030604">
                <a:moveTo>
                  <a:pt x="968297" y="928961"/>
                </a:moveTo>
                <a:lnTo>
                  <a:pt x="963851" y="933025"/>
                </a:lnTo>
                <a:lnTo>
                  <a:pt x="963597" y="943567"/>
                </a:lnTo>
                <a:lnTo>
                  <a:pt x="967789" y="948013"/>
                </a:lnTo>
                <a:lnTo>
                  <a:pt x="1017334" y="949156"/>
                </a:lnTo>
                <a:lnTo>
                  <a:pt x="1021781" y="944965"/>
                </a:lnTo>
                <a:lnTo>
                  <a:pt x="1022035" y="934423"/>
                </a:lnTo>
                <a:lnTo>
                  <a:pt x="1017843" y="930104"/>
                </a:lnTo>
                <a:lnTo>
                  <a:pt x="968297" y="928961"/>
                </a:lnTo>
                <a:close/>
              </a:path>
              <a:path w="2950210" h="1030604">
                <a:moveTo>
                  <a:pt x="872255" y="924008"/>
                </a:moveTo>
                <a:lnTo>
                  <a:pt x="867809" y="928072"/>
                </a:lnTo>
                <a:lnTo>
                  <a:pt x="867300" y="938614"/>
                </a:lnTo>
                <a:lnTo>
                  <a:pt x="871239" y="943059"/>
                </a:lnTo>
                <a:lnTo>
                  <a:pt x="920911" y="945473"/>
                </a:lnTo>
                <a:lnTo>
                  <a:pt x="925358" y="941408"/>
                </a:lnTo>
                <a:lnTo>
                  <a:pt x="925866" y="930866"/>
                </a:lnTo>
                <a:lnTo>
                  <a:pt x="921801" y="926421"/>
                </a:lnTo>
                <a:lnTo>
                  <a:pt x="872255" y="924008"/>
                </a:lnTo>
                <a:close/>
              </a:path>
              <a:path w="2950210" h="1030604">
                <a:moveTo>
                  <a:pt x="775959" y="920197"/>
                </a:moveTo>
                <a:lnTo>
                  <a:pt x="771512" y="924262"/>
                </a:lnTo>
                <a:lnTo>
                  <a:pt x="771004" y="934804"/>
                </a:lnTo>
                <a:lnTo>
                  <a:pt x="775070" y="939249"/>
                </a:lnTo>
                <a:lnTo>
                  <a:pt x="824615" y="941662"/>
                </a:lnTo>
                <a:lnTo>
                  <a:pt x="829061" y="937598"/>
                </a:lnTo>
                <a:lnTo>
                  <a:pt x="829570" y="927056"/>
                </a:lnTo>
                <a:lnTo>
                  <a:pt x="825504" y="922611"/>
                </a:lnTo>
                <a:lnTo>
                  <a:pt x="775959" y="920197"/>
                </a:lnTo>
                <a:close/>
              </a:path>
              <a:path w="2950210" h="1030604">
                <a:moveTo>
                  <a:pt x="679663" y="916387"/>
                </a:moveTo>
                <a:lnTo>
                  <a:pt x="675216" y="920451"/>
                </a:lnTo>
                <a:lnTo>
                  <a:pt x="674708" y="930993"/>
                </a:lnTo>
                <a:lnTo>
                  <a:pt x="678773" y="935439"/>
                </a:lnTo>
                <a:lnTo>
                  <a:pt x="727430" y="937852"/>
                </a:lnTo>
                <a:lnTo>
                  <a:pt x="731876" y="933788"/>
                </a:lnTo>
                <a:lnTo>
                  <a:pt x="732384" y="923246"/>
                </a:lnTo>
                <a:lnTo>
                  <a:pt x="728319" y="918800"/>
                </a:lnTo>
                <a:lnTo>
                  <a:pt x="679663" y="916387"/>
                </a:lnTo>
                <a:close/>
              </a:path>
              <a:path w="2950210" h="1030604">
                <a:moveTo>
                  <a:pt x="583239" y="912704"/>
                </a:moveTo>
                <a:lnTo>
                  <a:pt x="578793" y="916895"/>
                </a:lnTo>
                <a:lnTo>
                  <a:pt x="578539" y="927437"/>
                </a:lnTo>
                <a:lnTo>
                  <a:pt x="582731" y="931755"/>
                </a:lnTo>
                <a:lnTo>
                  <a:pt x="626179" y="932771"/>
                </a:lnTo>
                <a:lnTo>
                  <a:pt x="631387" y="933025"/>
                </a:lnTo>
                <a:lnTo>
                  <a:pt x="635707" y="928834"/>
                </a:lnTo>
                <a:lnTo>
                  <a:pt x="635961" y="918292"/>
                </a:lnTo>
                <a:lnTo>
                  <a:pt x="631896" y="913974"/>
                </a:lnTo>
                <a:lnTo>
                  <a:pt x="626560" y="913720"/>
                </a:lnTo>
                <a:lnTo>
                  <a:pt x="583239" y="912704"/>
                </a:lnTo>
                <a:close/>
              </a:path>
              <a:path w="2950210" h="1030604">
                <a:moveTo>
                  <a:pt x="487197" y="907750"/>
                </a:moveTo>
                <a:lnTo>
                  <a:pt x="482751" y="911815"/>
                </a:lnTo>
                <a:lnTo>
                  <a:pt x="482243" y="922357"/>
                </a:lnTo>
                <a:lnTo>
                  <a:pt x="486308" y="926802"/>
                </a:lnTo>
                <a:lnTo>
                  <a:pt x="534837" y="929215"/>
                </a:lnTo>
                <a:lnTo>
                  <a:pt x="539411" y="925278"/>
                </a:lnTo>
                <a:lnTo>
                  <a:pt x="539919" y="914736"/>
                </a:lnTo>
                <a:lnTo>
                  <a:pt x="535854" y="910290"/>
                </a:lnTo>
                <a:lnTo>
                  <a:pt x="492406" y="908131"/>
                </a:lnTo>
                <a:lnTo>
                  <a:pt x="487197" y="907750"/>
                </a:lnTo>
                <a:close/>
              </a:path>
              <a:path w="2950210" h="1030604">
                <a:moveTo>
                  <a:pt x="390901" y="903940"/>
                </a:moveTo>
                <a:lnTo>
                  <a:pt x="386455" y="908004"/>
                </a:lnTo>
                <a:lnTo>
                  <a:pt x="385947" y="918546"/>
                </a:lnTo>
                <a:lnTo>
                  <a:pt x="390012" y="922992"/>
                </a:lnTo>
                <a:lnTo>
                  <a:pt x="438668" y="925405"/>
                </a:lnTo>
                <a:lnTo>
                  <a:pt x="443114" y="921467"/>
                </a:lnTo>
                <a:lnTo>
                  <a:pt x="443623" y="910925"/>
                </a:lnTo>
                <a:lnTo>
                  <a:pt x="439557" y="906480"/>
                </a:lnTo>
                <a:lnTo>
                  <a:pt x="396237" y="904321"/>
                </a:lnTo>
                <a:lnTo>
                  <a:pt x="390901" y="903940"/>
                </a:lnTo>
                <a:close/>
              </a:path>
              <a:path w="2950210" h="1030604">
                <a:moveTo>
                  <a:pt x="293716" y="900257"/>
                </a:moveTo>
                <a:lnTo>
                  <a:pt x="289269" y="904194"/>
                </a:lnTo>
                <a:lnTo>
                  <a:pt x="288761" y="914736"/>
                </a:lnTo>
                <a:lnTo>
                  <a:pt x="292826" y="919181"/>
                </a:lnTo>
                <a:lnTo>
                  <a:pt x="342372" y="921594"/>
                </a:lnTo>
                <a:lnTo>
                  <a:pt x="346818" y="917657"/>
                </a:lnTo>
                <a:lnTo>
                  <a:pt x="347326" y="907115"/>
                </a:lnTo>
                <a:lnTo>
                  <a:pt x="343261" y="902670"/>
                </a:lnTo>
                <a:lnTo>
                  <a:pt x="293716" y="900257"/>
                </a:lnTo>
                <a:close/>
              </a:path>
              <a:path w="2950210" h="1030604">
                <a:moveTo>
                  <a:pt x="197165" y="896446"/>
                </a:moveTo>
                <a:lnTo>
                  <a:pt x="192846" y="900638"/>
                </a:lnTo>
                <a:lnTo>
                  <a:pt x="192592" y="911180"/>
                </a:lnTo>
                <a:lnTo>
                  <a:pt x="196784" y="915498"/>
                </a:lnTo>
                <a:lnTo>
                  <a:pt x="246330" y="916768"/>
                </a:lnTo>
                <a:lnTo>
                  <a:pt x="250776" y="912577"/>
                </a:lnTo>
                <a:lnTo>
                  <a:pt x="251030" y="902035"/>
                </a:lnTo>
                <a:lnTo>
                  <a:pt x="246838" y="897716"/>
                </a:lnTo>
                <a:lnTo>
                  <a:pt x="197165" y="896446"/>
                </a:lnTo>
                <a:close/>
              </a:path>
              <a:path w="2950210" h="1030604">
                <a:moveTo>
                  <a:pt x="100996" y="892636"/>
                </a:moveTo>
                <a:lnTo>
                  <a:pt x="96550" y="896827"/>
                </a:lnTo>
                <a:lnTo>
                  <a:pt x="96296" y="907369"/>
                </a:lnTo>
                <a:lnTo>
                  <a:pt x="100488" y="911688"/>
                </a:lnTo>
                <a:lnTo>
                  <a:pt x="150034" y="912958"/>
                </a:lnTo>
                <a:lnTo>
                  <a:pt x="154480" y="908766"/>
                </a:lnTo>
                <a:lnTo>
                  <a:pt x="154734" y="898224"/>
                </a:lnTo>
                <a:lnTo>
                  <a:pt x="150542" y="893906"/>
                </a:lnTo>
                <a:lnTo>
                  <a:pt x="100996" y="892636"/>
                </a:lnTo>
                <a:close/>
              </a:path>
              <a:path w="2950210" h="1030604">
                <a:moveTo>
                  <a:pt x="4954" y="887809"/>
                </a:moveTo>
                <a:lnTo>
                  <a:pt x="508" y="891874"/>
                </a:lnTo>
                <a:lnTo>
                  <a:pt x="0" y="902416"/>
                </a:lnTo>
                <a:lnTo>
                  <a:pt x="3938" y="906861"/>
                </a:lnTo>
                <a:lnTo>
                  <a:pt x="52594" y="909274"/>
                </a:lnTo>
                <a:lnTo>
                  <a:pt x="57167" y="905210"/>
                </a:lnTo>
                <a:lnTo>
                  <a:pt x="57676" y="894668"/>
                </a:lnTo>
                <a:lnTo>
                  <a:pt x="53610" y="890223"/>
                </a:lnTo>
                <a:lnTo>
                  <a:pt x="4954" y="887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9322" y="3361128"/>
            <a:ext cx="158750" cy="83820"/>
          </a:xfrm>
          <a:custGeom>
            <a:avLst/>
            <a:gdLst/>
            <a:ahLst/>
            <a:cxnLst/>
            <a:rect l="l" t="t" r="r" b="b"/>
            <a:pathLst>
              <a:path w="158750" h="83820">
                <a:moveTo>
                  <a:pt x="158164" y="0"/>
                </a:moveTo>
                <a:lnTo>
                  <a:pt x="0" y="35182"/>
                </a:lnTo>
                <a:lnTo>
                  <a:pt x="154353" y="83827"/>
                </a:lnTo>
                <a:lnTo>
                  <a:pt x="1581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11453" y="2614683"/>
            <a:ext cx="146685" cy="1019810"/>
          </a:xfrm>
          <a:custGeom>
            <a:avLst/>
            <a:gdLst/>
            <a:ahLst/>
            <a:cxnLst/>
            <a:rect l="l" t="t" r="r" b="b"/>
            <a:pathLst>
              <a:path w="146685" h="1019810">
                <a:moveTo>
                  <a:pt x="22321" y="1007962"/>
                </a:moveTo>
                <a:lnTo>
                  <a:pt x="508" y="1007962"/>
                </a:lnTo>
                <a:lnTo>
                  <a:pt x="127" y="1008597"/>
                </a:lnTo>
                <a:lnTo>
                  <a:pt x="0" y="1008724"/>
                </a:lnTo>
                <a:lnTo>
                  <a:pt x="15498" y="1019774"/>
                </a:lnTo>
                <a:lnTo>
                  <a:pt x="16007" y="1019139"/>
                </a:lnTo>
                <a:lnTo>
                  <a:pt x="17658" y="1016345"/>
                </a:lnTo>
                <a:lnTo>
                  <a:pt x="17912" y="1016091"/>
                </a:lnTo>
                <a:lnTo>
                  <a:pt x="19945" y="1012281"/>
                </a:lnTo>
                <a:lnTo>
                  <a:pt x="20072" y="1012154"/>
                </a:lnTo>
                <a:lnTo>
                  <a:pt x="22321" y="1007962"/>
                </a:lnTo>
                <a:close/>
              </a:path>
              <a:path w="146685" h="1019810">
                <a:moveTo>
                  <a:pt x="444" y="1008057"/>
                </a:moveTo>
                <a:lnTo>
                  <a:pt x="84" y="1008597"/>
                </a:lnTo>
                <a:lnTo>
                  <a:pt x="444" y="1008057"/>
                </a:lnTo>
                <a:close/>
              </a:path>
              <a:path w="146685" h="1019810">
                <a:moveTo>
                  <a:pt x="6097" y="997801"/>
                </a:moveTo>
                <a:lnTo>
                  <a:pt x="3303" y="1003136"/>
                </a:lnTo>
                <a:lnTo>
                  <a:pt x="1270" y="1006692"/>
                </a:lnTo>
                <a:lnTo>
                  <a:pt x="1098" y="1006946"/>
                </a:lnTo>
                <a:lnTo>
                  <a:pt x="444" y="1008057"/>
                </a:lnTo>
                <a:lnTo>
                  <a:pt x="22321" y="1007962"/>
                </a:lnTo>
                <a:lnTo>
                  <a:pt x="22867" y="1006946"/>
                </a:lnTo>
                <a:lnTo>
                  <a:pt x="22994" y="1006819"/>
                </a:lnTo>
                <a:lnTo>
                  <a:pt x="26551" y="999960"/>
                </a:lnTo>
                <a:lnTo>
                  <a:pt x="26551" y="999706"/>
                </a:lnTo>
                <a:lnTo>
                  <a:pt x="27364" y="998055"/>
                </a:lnTo>
                <a:lnTo>
                  <a:pt x="6097" y="998055"/>
                </a:lnTo>
                <a:lnTo>
                  <a:pt x="6097" y="997801"/>
                </a:lnTo>
                <a:close/>
              </a:path>
              <a:path w="146685" h="1019810">
                <a:moveTo>
                  <a:pt x="1397" y="1006438"/>
                </a:moveTo>
                <a:lnTo>
                  <a:pt x="1247" y="1006692"/>
                </a:lnTo>
                <a:lnTo>
                  <a:pt x="1397" y="1006438"/>
                </a:lnTo>
                <a:close/>
              </a:path>
              <a:path w="146685" h="1019810">
                <a:moveTo>
                  <a:pt x="3303" y="1003009"/>
                </a:moveTo>
                <a:lnTo>
                  <a:pt x="3232" y="1003136"/>
                </a:lnTo>
                <a:lnTo>
                  <a:pt x="3303" y="1003009"/>
                </a:lnTo>
                <a:close/>
              </a:path>
              <a:path w="146685" h="1019810">
                <a:moveTo>
                  <a:pt x="34590" y="982814"/>
                </a:moveTo>
                <a:lnTo>
                  <a:pt x="13720" y="982814"/>
                </a:lnTo>
                <a:lnTo>
                  <a:pt x="9527" y="991324"/>
                </a:lnTo>
                <a:lnTo>
                  <a:pt x="6097" y="998055"/>
                </a:lnTo>
                <a:lnTo>
                  <a:pt x="27364" y="998055"/>
                </a:lnTo>
                <a:lnTo>
                  <a:pt x="30743" y="991197"/>
                </a:lnTo>
                <a:lnTo>
                  <a:pt x="34590" y="982814"/>
                </a:lnTo>
                <a:close/>
              </a:path>
              <a:path w="146685" h="1019810">
                <a:moveTo>
                  <a:pt x="9527" y="991197"/>
                </a:moveTo>
                <a:lnTo>
                  <a:pt x="9464" y="991324"/>
                </a:lnTo>
                <a:lnTo>
                  <a:pt x="9527" y="991197"/>
                </a:lnTo>
                <a:close/>
              </a:path>
              <a:path w="146685" h="1019810">
                <a:moveTo>
                  <a:pt x="49168" y="947124"/>
                </a:moveTo>
                <a:lnTo>
                  <a:pt x="28838" y="947124"/>
                </a:lnTo>
                <a:lnTo>
                  <a:pt x="23248" y="960968"/>
                </a:lnTo>
                <a:lnTo>
                  <a:pt x="18166" y="972907"/>
                </a:lnTo>
                <a:lnTo>
                  <a:pt x="13593" y="983068"/>
                </a:lnTo>
                <a:lnTo>
                  <a:pt x="13720" y="982814"/>
                </a:lnTo>
                <a:lnTo>
                  <a:pt x="34590" y="982814"/>
                </a:lnTo>
                <a:lnTo>
                  <a:pt x="35698" y="980401"/>
                </a:lnTo>
                <a:lnTo>
                  <a:pt x="40779" y="968335"/>
                </a:lnTo>
                <a:lnTo>
                  <a:pt x="40906" y="968208"/>
                </a:lnTo>
                <a:lnTo>
                  <a:pt x="46496" y="954236"/>
                </a:lnTo>
                <a:lnTo>
                  <a:pt x="46623" y="953982"/>
                </a:lnTo>
                <a:lnTo>
                  <a:pt x="49168" y="947124"/>
                </a:lnTo>
                <a:close/>
              </a:path>
              <a:path w="146685" h="1019810">
                <a:moveTo>
                  <a:pt x="18166" y="972780"/>
                </a:moveTo>
                <a:lnTo>
                  <a:pt x="18110" y="972907"/>
                </a:lnTo>
                <a:lnTo>
                  <a:pt x="18166" y="972780"/>
                </a:lnTo>
                <a:close/>
              </a:path>
              <a:path w="146685" h="1019810">
                <a:moveTo>
                  <a:pt x="23248" y="960841"/>
                </a:moveTo>
                <a:lnTo>
                  <a:pt x="23194" y="960968"/>
                </a:lnTo>
                <a:lnTo>
                  <a:pt x="23248" y="960841"/>
                </a:lnTo>
                <a:close/>
              </a:path>
              <a:path w="146685" h="1019810">
                <a:moveTo>
                  <a:pt x="54878" y="931501"/>
                </a:moveTo>
                <a:lnTo>
                  <a:pt x="34681" y="931501"/>
                </a:lnTo>
                <a:lnTo>
                  <a:pt x="28711" y="947378"/>
                </a:lnTo>
                <a:lnTo>
                  <a:pt x="28838" y="947124"/>
                </a:lnTo>
                <a:lnTo>
                  <a:pt x="49168" y="947124"/>
                </a:lnTo>
                <a:lnTo>
                  <a:pt x="52467" y="938233"/>
                </a:lnTo>
                <a:lnTo>
                  <a:pt x="52594" y="937979"/>
                </a:lnTo>
                <a:lnTo>
                  <a:pt x="54878" y="931501"/>
                </a:lnTo>
                <a:close/>
              </a:path>
              <a:path w="146685" h="1019810">
                <a:moveTo>
                  <a:pt x="60825" y="913974"/>
                </a:moveTo>
                <a:lnTo>
                  <a:pt x="40779" y="913974"/>
                </a:lnTo>
                <a:lnTo>
                  <a:pt x="34554" y="931755"/>
                </a:lnTo>
                <a:lnTo>
                  <a:pt x="34681" y="931501"/>
                </a:lnTo>
                <a:lnTo>
                  <a:pt x="54878" y="931501"/>
                </a:lnTo>
                <a:lnTo>
                  <a:pt x="58819" y="920324"/>
                </a:lnTo>
                <a:lnTo>
                  <a:pt x="58819" y="920070"/>
                </a:lnTo>
                <a:lnTo>
                  <a:pt x="60825" y="913974"/>
                </a:lnTo>
                <a:close/>
              </a:path>
              <a:path w="146685" h="1019810">
                <a:moveTo>
                  <a:pt x="73507" y="872822"/>
                </a:moveTo>
                <a:lnTo>
                  <a:pt x="53737" y="872822"/>
                </a:lnTo>
                <a:lnTo>
                  <a:pt x="47131" y="894668"/>
                </a:lnTo>
                <a:lnTo>
                  <a:pt x="40652" y="914228"/>
                </a:lnTo>
                <a:lnTo>
                  <a:pt x="40779" y="913974"/>
                </a:lnTo>
                <a:lnTo>
                  <a:pt x="60825" y="913974"/>
                </a:lnTo>
                <a:lnTo>
                  <a:pt x="65298" y="900384"/>
                </a:lnTo>
                <a:lnTo>
                  <a:pt x="65425" y="900130"/>
                </a:lnTo>
                <a:lnTo>
                  <a:pt x="71904" y="878411"/>
                </a:lnTo>
                <a:lnTo>
                  <a:pt x="72031" y="878157"/>
                </a:lnTo>
                <a:lnTo>
                  <a:pt x="73507" y="872822"/>
                </a:lnTo>
                <a:close/>
              </a:path>
              <a:path w="146685" h="1019810">
                <a:moveTo>
                  <a:pt x="47131" y="894414"/>
                </a:moveTo>
                <a:lnTo>
                  <a:pt x="47048" y="894668"/>
                </a:lnTo>
                <a:lnTo>
                  <a:pt x="47131" y="894414"/>
                </a:lnTo>
                <a:close/>
              </a:path>
              <a:path w="146685" h="1019810">
                <a:moveTo>
                  <a:pt x="80045" y="849198"/>
                </a:moveTo>
                <a:lnTo>
                  <a:pt x="60343" y="849198"/>
                </a:lnTo>
                <a:lnTo>
                  <a:pt x="53610" y="873076"/>
                </a:lnTo>
                <a:lnTo>
                  <a:pt x="53737" y="872822"/>
                </a:lnTo>
                <a:lnTo>
                  <a:pt x="73507" y="872822"/>
                </a:lnTo>
                <a:lnTo>
                  <a:pt x="78637" y="854278"/>
                </a:lnTo>
                <a:lnTo>
                  <a:pt x="78764" y="854151"/>
                </a:lnTo>
                <a:lnTo>
                  <a:pt x="80045" y="849198"/>
                </a:lnTo>
                <a:close/>
              </a:path>
              <a:path w="146685" h="1019810">
                <a:moveTo>
                  <a:pt x="86584" y="823288"/>
                </a:moveTo>
                <a:lnTo>
                  <a:pt x="67077" y="823288"/>
                </a:lnTo>
                <a:lnTo>
                  <a:pt x="60216" y="849325"/>
                </a:lnTo>
                <a:lnTo>
                  <a:pt x="60343" y="849198"/>
                </a:lnTo>
                <a:lnTo>
                  <a:pt x="80045" y="849198"/>
                </a:lnTo>
                <a:lnTo>
                  <a:pt x="85497" y="828114"/>
                </a:lnTo>
                <a:lnTo>
                  <a:pt x="85497" y="827860"/>
                </a:lnTo>
                <a:lnTo>
                  <a:pt x="86584" y="823288"/>
                </a:lnTo>
                <a:close/>
              </a:path>
              <a:path w="146685" h="1019810">
                <a:moveTo>
                  <a:pt x="93154" y="795218"/>
                </a:moveTo>
                <a:lnTo>
                  <a:pt x="73683" y="795218"/>
                </a:lnTo>
                <a:lnTo>
                  <a:pt x="66949" y="823542"/>
                </a:lnTo>
                <a:lnTo>
                  <a:pt x="67077" y="823288"/>
                </a:lnTo>
                <a:lnTo>
                  <a:pt x="86584" y="823288"/>
                </a:lnTo>
                <a:lnTo>
                  <a:pt x="92230" y="799536"/>
                </a:lnTo>
                <a:lnTo>
                  <a:pt x="92230" y="799409"/>
                </a:lnTo>
                <a:lnTo>
                  <a:pt x="93154" y="795218"/>
                </a:lnTo>
                <a:close/>
              </a:path>
              <a:path w="146685" h="1019810">
                <a:moveTo>
                  <a:pt x="112041" y="697165"/>
                </a:moveTo>
                <a:lnTo>
                  <a:pt x="92739" y="697165"/>
                </a:lnTo>
                <a:lnTo>
                  <a:pt x="89690" y="715074"/>
                </a:lnTo>
                <a:lnTo>
                  <a:pt x="86514" y="732347"/>
                </a:lnTo>
                <a:lnTo>
                  <a:pt x="83338" y="748986"/>
                </a:lnTo>
                <a:lnTo>
                  <a:pt x="80162" y="765116"/>
                </a:lnTo>
                <a:lnTo>
                  <a:pt x="76859" y="780485"/>
                </a:lnTo>
                <a:lnTo>
                  <a:pt x="73556" y="795345"/>
                </a:lnTo>
                <a:lnTo>
                  <a:pt x="73683" y="795218"/>
                </a:lnTo>
                <a:lnTo>
                  <a:pt x="93154" y="795218"/>
                </a:lnTo>
                <a:lnTo>
                  <a:pt x="95533" y="784422"/>
                </a:lnTo>
                <a:lnTo>
                  <a:pt x="98836" y="768927"/>
                </a:lnTo>
                <a:lnTo>
                  <a:pt x="98836" y="768800"/>
                </a:lnTo>
                <a:lnTo>
                  <a:pt x="102140" y="752542"/>
                </a:lnTo>
                <a:lnTo>
                  <a:pt x="105188" y="735777"/>
                </a:lnTo>
                <a:lnTo>
                  <a:pt x="105316" y="735777"/>
                </a:lnTo>
                <a:lnTo>
                  <a:pt x="108364" y="718376"/>
                </a:lnTo>
                <a:lnTo>
                  <a:pt x="111413" y="700468"/>
                </a:lnTo>
                <a:lnTo>
                  <a:pt x="111540" y="700341"/>
                </a:lnTo>
                <a:lnTo>
                  <a:pt x="112041" y="697165"/>
                </a:lnTo>
                <a:close/>
              </a:path>
              <a:path w="146685" h="1019810">
                <a:moveTo>
                  <a:pt x="80162" y="764989"/>
                </a:moveTo>
                <a:lnTo>
                  <a:pt x="80135" y="765116"/>
                </a:lnTo>
                <a:lnTo>
                  <a:pt x="80162" y="764989"/>
                </a:lnTo>
                <a:close/>
              </a:path>
              <a:path w="146685" h="1019810">
                <a:moveTo>
                  <a:pt x="83338" y="748859"/>
                </a:moveTo>
                <a:lnTo>
                  <a:pt x="83313" y="748986"/>
                </a:lnTo>
                <a:lnTo>
                  <a:pt x="83338" y="748859"/>
                </a:lnTo>
                <a:close/>
              </a:path>
              <a:path w="146685" h="1019810">
                <a:moveTo>
                  <a:pt x="125769" y="598858"/>
                </a:moveTo>
                <a:lnTo>
                  <a:pt x="106586" y="598858"/>
                </a:lnTo>
                <a:lnTo>
                  <a:pt x="103601" y="622228"/>
                </a:lnTo>
                <a:lnTo>
                  <a:pt x="101250" y="640137"/>
                </a:lnTo>
                <a:lnTo>
                  <a:pt x="98455" y="659824"/>
                </a:lnTo>
                <a:lnTo>
                  <a:pt x="95660" y="678876"/>
                </a:lnTo>
                <a:lnTo>
                  <a:pt x="92612" y="697292"/>
                </a:lnTo>
                <a:lnTo>
                  <a:pt x="92739" y="697165"/>
                </a:lnTo>
                <a:lnTo>
                  <a:pt x="112041" y="697165"/>
                </a:lnTo>
                <a:lnTo>
                  <a:pt x="114462" y="681797"/>
                </a:lnTo>
                <a:lnTo>
                  <a:pt x="117257" y="662618"/>
                </a:lnTo>
                <a:lnTo>
                  <a:pt x="117384" y="662491"/>
                </a:lnTo>
                <a:lnTo>
                  <a:pt x="120179" y="642677"/>
                </a:lnTo>
                <a:lnTo>
                  <a:pt x="122847" y="622228"/>
                </a:lnTo>
                <a:lnTo>
                  <a:pt x="122847" y="622101"/>
                </a:lnTo>
                <a:lnTo>
                  <a:pt x="125388" y="601145"/>
                </a:lnTo>
                <a:lnTo>
                  <a:pt x="125515" y="601145"/>
                </a:lnTo>
                <a:lnTo>
                  <a:pt x="125769" y="598858"/>
                </a:lnTo>
                <a:close/>
              </a:path>
              <a:path w="146685" h="1019810">
                <a:moveTo>
                  <a:pt x="101250" y="640010"/>
                </a:moveTo>
                <a:lnTo>
                  <a:pt x="101232" y="640137"/>
                </a:lnTo>
                <a:lnTo>
                  <a:pt x="101250" y="640010"/>
                </a:lnTo>
                <a:close/>
              </a:path>
              <a:path w="146685" h="1019810">
                <a:moveTo>
                  <a:pt x="146222" y="204107"/>
                </a:moveTo>
                <a:lnTo>
                  <a:pt x="127166" y="204107"/>
                </a:lnTo>
                <a:lnTo>
                  <a:pt x="127163" y="235606"/>
                </a:lnTo>
                <a:lnTo>
                  <a:pt x="126397" y="296063"/>
                </a:lnTo>
                <a:lnTo>
                  <a:pt x="125642" y="324895"/>
                </a:lnTo>
                <a:lnTo>
                  <a:pt x="125769" y="324895"/>
                </a:lnTo>
                <a:lnTo>
                  <a:pt x="124848" y="353853"/>
                </a:lnTo>
                <a:lnTo>
                  <a:pt x="122412" y="408722"/>
                </a:lnTo>
                <a:lnTo>
                  <a:pt x="119417" y="459654"/>
                </a:lnTo>
                <a:lnTo>
                  <a:pt x="115733" y="508680"/>
                </a:lnTo>
                <a:lnTo>
                  <a:pt x="111413" y="555039"/>
                </a:lnTo>
                <a:lnTo>
                  <a:pt x="106459" y="598985"/>
                </a:lnTo>
                <a:lnTo>
                  <a:pt x="106586" y="598858"/>
                </a:lnTo>
                <a:lnTo>
                  <a:pt x="125769" y="598858"/>
                </a:lnTo>
                <a:lnTo>
                  <a:pt x="127929" y="579426"/>
                </a:lnTo>
                <a:lnTo>
                  <a:pt x="127929" y="579299"/>
                </a:lnTo>
                <a:lnTo>
                  <a:pt x="130342" y="557072"/>
                </a:lnTo>
                <a:lnTo>
                  <a:pt x="132629" y="533956"/>
                </a:lnTo>
                <a:lnTo>
                  <a:pt x="134662" y="510331"/>
                </a:lnTo>
                <a:lnTo>
                  <a:pt x="134789" y="510204"/>
                </a:lnTo>
                <a:lnTo>
                  <a:pt x="138555" y="459527"/>
                </a:lnTo>
                <a:lnTo>
                  <a:pt x="141570" y="407706"/>
                </a:lnTo>
                <a:lnTo>
                  <a:pt x="143956" y="353091"/>
                </a:lnTo>
                <a:lnTo>
                  <a:pt x="145464" y="295809"/>
                </a:lnTo>
                <a:lnTo>
                  <a:pt x="146222" y="235606"/>
                </a:lnTo>
                <a:lnTo>
                  <a:pt x="146222" y="204107"/>
                </a:lnTo>
                <a:close/>
              </a:path>
              <a:path w="146685" h="1019810">
                <a:moveTo>
                  <a:pt x="115733" y="508553"/>
                </a:moveTo>
                <a:lnTo>
                  <a:pt x="115722" y="508680"/>
                </a:lnTo>
                <a:lnTo>
                  <a:pt x="115733" y="508553"/>
                </a:lnTo>
                <a:close/>
              </a:path>
              <a:path w="146685" h="1019810">
                <a:moveTo>
                  <a:pt x="119417" y="459527"/>
                </a:moveTo>
                <a:lnTo>
                  <a:pt x="119408" y="459654"/>
                </a:lnTo>
                <a:lnTo>
                  <a:pt x="119417" y="459527"/>
                </a:lnTo>
                <a:close/>
              </a:path>
              <a:path w="146685" h="1019810">
                <a:moveTo>
                  <a:pt x="122466" y="407706"/>
                </a:moveTo>
                <a:lnTo>
                  <a:pt x="122459" y="407833"/>
                </a:lnTo>
                <a:lnTo>
                  <a:pt x="122466" y="407706"/>
                </a:lnTo>
                <a:close/>
              </a:path>
              <a:path w="146685" h="1019810">
                <a:moveTo>
                  <a:pt x="124880" y="353091"/>
                </a:moveTo>
                <a:lnTo>
                  <a:pt x="124874" y="353218"/>
                </a:lnTo>
                <a:lnTo>
                  <a:pt x="124880" y="353091"/>
                </a:lnTo>
                <a:close/>
              </a:path>
              <a:path w="146685" h="1019810">
                <a:moveTo>
                  <a:pt x="127166" y="235352"/>
                </a:moveTo>
                <a:lnTo>
                  <a:pt x="127165" y="235479"/>
                </a:lnTo>
                <a:lnTo>
                  <a:pt x="127166" y="235352"/>
                </a:lnTo>
                <a:close/>
              </a:path>
              <a:path w="146685" h="1019810">
                <a:moveTo>
                  <a:pt x="145970" y="172100"/>
                </a:moveTo>
                <a:lnTo>
                  <a:pt x="126912" y="172100"/>
                </a:lnTo>
                <a:lnTo>
                  <a:pt x="127166" y="204234"/>
                </a:lnTo>
                <a:lnTo>
                  <a:pt x="127166" y="204107"/>
                </a:lnTo>
                <a:lnTo>
                  <a:pt x="146222" y="204107"/>
                </a:lnTo>
                <a:lnTo>
                  <a:pt x="145970" y="172100"/>
                </a:lnTo>
                <a:close/>
              </a:path>
              <a:path w="146685" h="1019810">
                <a:moveTo>
                  <a:pt x="144834" y="105800"/>
                </a:moveTo>
                <a:lnTo>
                  <a:pt x="125769" y="105800"/>
                </a:lnTo>
                <a:lnTo>
                  <a:pt x="126404" y="139458"/>
                </a:lnTo>
                <a:lnTo>
                  <a:pt x="126912" y="172227"/>
                </a:lnTo>
                <a:lnTo>
                  <a:pt x="126912" y="172100"/>
                </a:lnTo>
                <a:lnTo>
                  <a:pt x="145970" y="172100"/>
                </a:lnTo>
                <a:lnTo>
                  <a:pt x="145587" y="139077"/>
                </a:lnTo>
                <a:lnTo>
                  <a:pt x="144834" y="105800"/>
                </a:lnTo>
                <a:close/>
              </a:path>
              <a:path w="146685" h="1019810">
                <a:moveTo>
                  <a:pt x="141141" y="0"/>
                </a:moveTo>
                <a:lnTo>
                  <a:pt x="122085" y="762"/>
                </a:lnTo>
                <a:lnTo>
                  <a:pt x="123609" y="36579"/>
                </a:lnTo>
                <a:lnTo>
                  <a:pt x="124880" y="71634"/>
                </a:lnTo>
                <a:lnTo>
                  <a:pt x="125769" y="105927"/>
                </a:lnTo>
                <a:lnTo>
                  <a:pt x="125769" y="105800"/>
                </a:lnTo>
                <a:lnTo>
                  <a:pt x="144834" y="105800"/>
                </a:lnTo>
                <a:lnTo>
                  <a:pt x="143936" y="70999"/>
                </a:lnTo>
                <a:lnTo>
                  <a:pt x="142665" y="35817"/>
                </a:lnTo>
                <a:lnTo>
                  <a:pt x="1411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02032" y="2486401"/>
            <a:ext cx="84455" cy="159385"/>
          </a:xfrm>
          <a:custGeom>
            <a:avLst/>
            <a:gdLst/>
            <a:ahLst/>
            <a:cxnLst/>
            <a:rect l="l" t="t" r="r" b="b"/>
            <a:pathLst>
              <a:path w="84454" h="159385">
                <a:moveTo>
                  <a:pt x="33411" y="0"/>
                </a:moveTo>
                <a:lnTo>
                  <a:pt x="0" y="159145"/>
                </a:lnTo>
                <a:lnTo>
                  <a:pt x="83846" y="154318"/>
                </a:lnTo>
                <a:lnTo>
                  <a:pt x="33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84662" y="3016928"/>
            <a:ext cx="166370" cy="257810"/>
          </a:xfrm>
          <a:custGeom>
            <a:avLst/>
            <a:gdLst/>
            <a:ahLst/>
            <a:cxnLst/>
            <a:rect l="l" t="t" r="r" b="b"/>
            <a:pathLst>
              <a:path w="166369" h="257810">
                <a:moveTo>
                  <a:pt x="16311" y="0"/>
                </a:moveTo>
                <a:lnTo>
                  <a:pt x="0" y="9906"/>
                </a:lnTo>
                <a:lnTo>
                  <a:pt x="149691" y="257579"/>
                </a:lnTo>
                <a:lnTo>
                  <a:pt x="165952" y="247799"/>
                </a:lnTo>
                <a:lnTo>
                  <a:pt x="16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91935" y="3223956"/>
            <a:ext cx="117475" cy="155575"/>
          </a:xfrm>
          <a:custGeom>
            <a:avLst/>
            <a:gdLst/>
            <a:ahLst/>
            <a:cxnLst/>
            <a:rect l="l" t="t" r="r" b="b"/>
            <a:pathLst>
              <a:path w="117475" h="155575">
                <a:moveTo>
                  <a:pt x="72400" y="0"/>
                </a:moveTo>
                <a:lnTo>
                  <a:pt x="0" y="42802"/>
                </a:lnTo>
                <a:lnTo>
                  <a:pt x="117245" y="155207"/>
                </a:lnTo>
                <a:lnTo>
                  <a:pt x="7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28507" y="3365733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42066" y="0"/>
                </a:moveTo>
                <a:lnTo>
                  <a:pt x="25830" y="3631"/>
                </a:lnTo>
                <a:lnTo>
                  <a:pt x="11465" y="13431"/>
                </a:lnTo>
                <a:lnTo>
                  <a:pt x="2505" y="27924"/>
                </a:lnTo>
                <a:lnTo>
                  <a:pt x="0" y="44311"/>
                </a:lnTo>
                <a:lnTo>
                  <a:pt x="3926" y="60530"/>
                </a:lnTo>
                <a:lnTo>
                  <a:pt x="14260" y="74523"/>
                </a:lnTo>
                <a:lnTo>
                  <a:pt x="28754" y="83996"/>
                </a:lnTo>
                <a:lnTo>
                  <a:pt x="45130" y="86764"/>
                </a:lnTo>
                <a:lnTo>
                  <a:pt x="61316" y="82936"/>
                </a:lnTo>
                <a:lnTo>
                  <a:pt x="75239" y="72618"/>
                </a:lnTo>
                <a:lnTo>
                  <a:pt x="84213" y="58072"/>
                </a:lnTo>
                <a:lnTo>
                  <a:pt x="86815" y="41691"/>
                </a:lnTo>
                <a:lnTo>
                  <a:pt x="83153" y="25501"/>
                </a:lnTo>
                <a:lnTo>
                  <a:pt x="73333" y="11526"/>
                </a:lnTo>
                <a:lnTo>
                  <a:pt x="58468" y="2607"/>
                </a:lnTo>
                <a:lnTo>
                  <a:pt x="4206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62495" y="5356416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5666" y="0"/>
                </a:lnTo>
              </a:path>
            </a:pathLst>
          </a:custGeom>
          <a:ln w="57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62495" y="2161506"/>
            <a:ext cx="6336030" cy="3195320"/>
          </a:xfrm>
          <a:custGeom>
            <a:avLst/>
            <a:gdLst/>
            <a:ahLst/>
            <a:cxnLst/>
            <a:rect l="l" t="t" r="r" b="b"/>
            <a:pathLst>
              <a:path w="6336030" h="3195320">
                <a:moveTo>
                  <a:pt x="6335666" y="0"/>
                </a:moveTo>
                <a:lnTo>
                  <a:pt x="0" y="0"/>
                </a:lnTo>
                <a:lnTo>
                  <a:pt x="0" y="3194910"/>
                </a:lnTo>
              </a:path>
            </a:pathLst>
          </a:custGeom>
          <a:ln w="57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59635" y="2159600"/>
            <a:ext cx="706755" cy="136525"/>
          </a:xfrm>
          <a:custGeom>
            <a:avLst/>
            <a:gdLst/>
            <a:ahLst/>
            <a:cxnLst/>
            <a:rect l="l" t="t" r="r" b="b"/>
            <a:pathLst>
              <a:path w="706755" h="136525">
                <a:moveTo>
                  <a:pt x="0" y="136156"/>
                </a:moveTo>
                <a:lnTo>
                  <a:pt x="706214" y="136156"/>
                </a:lnTo>
                <a:lnTo>
                  <a:pt x="706214" y="0"/>
                </a:lnTo>
                <a:lnTo>
                  <a:pt x="0" y="0"/>
                </a:lnTo>
                <a:lnTo>
                  <a:pt x="0" y="136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86322" y="2187162"/>
            <a:ext cx="652145" cy="77470"/>
          </a:xfrm>
          <a:custGeom>
            <a:avLst/>
            <a:gdLst/>
            <a:ahLst/>
            <a:cxnLst/>
            <a:rect l="l" t="t" r="r" b="b"/>
            <a:pathLst>
              <a:path w="652144" h="77469">
                <a:moveTo>
                  <a:pt x="13342" y="5715"/>
                </a:moveTo>
                <a:lnTo>
                  <a:pt x="0" y="5715"/>
                </a:lnTo>
                <a:lnTo>
                  <a:pt x="0" y="75317"/>
                </a:lnTo>
                <a:lnTo>
                  <a:pt x="8577" y="75317"/>
                </a:lnTo>
                <a:lnTo>
                  <a:pt x="8577" y="17146"/>
                </a:lnTo>
                <a:lnTo>
                  <a:pt x="17585" y="17146"/>
                </a:lnTo>
                <a:lnTo>
                  <a:pt x="13342" y="5715"/>
                </a:lnTo>
                <a:close/>
              </a:path>
              <a:path w="652144" h="77469">
                <a:moveTo>
                  <a:pt x="17585" y="17146"/>
                </a:moveTo>
                <a:lnTo>
                  <a:pt x="9530" y="17146"/>
                </a:lnTo>
                <a:lnTo>
                  <a:pt x="31449" y="75317"/>
                </a:lnTo>
                <a:lnTo>
                  <a:pt x="39074" y="75317"/>
                </a:lnTo>
                <a:lnTo>
                  <a:pt x="43047" y="64775"/>
                </a:lnTo>
                <a:lnTo>
                  <a:pt x="35262" y="64775"/>
                </a:lnTo>
                <a:lnTo>
                  <a:pt x="17585" y="17146"/>
                </a:lnTo>
                <a:close/>
              </a:path>
              <a:path w="652144" h="77469">
                <a:moveTo>
                  <a:pt x="70526" y="17146"/>
                </a:moveTo>
                <a:lnTo>
                  <a:pt x="60995" y="17146"/>
                </a:lnTo>
                <a:lnTo>
                  <a:pt x="60995" y="75317"/>
                </a:lnTo>
                <a:lnTo>
                  <a:pt x="70526" y="75317"/>
                </a:lnTo>
                <a:lnTo>
                  <a:pt x="70526" y="17146"/>
                </a:lnTo>
                <a:close/>
              </a:path>
              <a:path w="652144" h="77469">
                <a:moveTo>
                  <a:pt x="70526" y="5715"/>
                </a:moveTo>
                <a:lnTo>
                  <a:pt x="57183" y="5715"/>
                </a:lnTo>
                <a:lnTo>
                  <a:pt x="35262" y="64775"/>
                </a:lnTo>
                <a:lnTo>
                  <a:pt x="43047" y="64775"/>
                </a:lnTo>
                <a:lnTo>
                  <a:pt x="60995" y="17146"/>
                </a:lnTo>
                <a:lnTo>
                  <a:pt x="70526" y="17146"/>
                </a:lnTo>
                <a:lnTo>
                  <a:pt x="70526" y="5715"/>
                </a:lnTo>
                <a:close/>
              </a:path>
              <a:path w="652144" h="77469">
                <a:moveTo>
                  <a:pt x="109602" y="23878"/>
                </a:moveTo>
                <a:lnTo>
                  <a:pt x="99117" y="23878"/>
                </a:lnTo>
                <a:lnTo>
                  <a:pt x="96258" y="25783"/>
                </a:lnTo>
                <a:lnTo>
                  <a:pt x="93399" y="26672"/>
                </a:lnTo>
                <a:lnTo>
                  <a:pt x="90540" y="28577"/>
                </a:lnTo>
                <a:lnTo>
                  <a:pt x="88634" y="31498"/>
                </a:lnTo>
                <a:lnTo>
                  <a:pt x="85774" y="33404"/>
                </a:lnTo>
                <a:lnTo>
                  <a:pt x="84821" y="36198"/>
                </a:lnTo>
                <a:lnTo>
                  <a:pt x="82915" y="39119"/>
                </a:lnTo>
                <a:lnTo>
                  <a:pt x="81962" y="42929"/>
                </a:lnTo>
                <a:lnTo>
                  <a:pt x="81962" y="57155"/>
                </a:lnTo>
                <a:lnTo>
                  <a:pt x="82915" y="60965"/>
                </a:lnTo>
                <a:lnTo>
                  <a:pt x="83869" y="63886"/>
                </a:lnTo>
                <a:lnTo>
                  <a:pt x="85774" y="66681"/>
                </a:lnTo>
                <a:lnTo>
                  <a:pt x="87680" y="69602"/>
                </a:lnTo>
                <a:lnTo>
                  <a:pt x="89587" y="71507"/>
                </a:lnTo>
                <a:lnTo>
                  <a:pt x="95305" y="75317"/>
                </a:lnTo>
                <a:lnTo>
                  <a:pt x="98164" y="76206"/>
                </a:lnTo>
                <a:lnTo>
                  <a:pt x="101979" y="77222"/>
                </a:lnTo>
                <a:lnTo>
                  <a:pt x="111507" y="77222"/>
                </a:lnTo>
                <a:lnTo>
                  <a:pt x="116271" y="75317"/>
                </a:lnTo>
                <a:lnTo>
                  <a:pt x="120083" y="72396"/>
                </a:lnTo>
                <a:lnTo>
                  <a:pt x="123894" y="69602"/>
                </a:lnTo>
                <a:lnTo>
                  <a:pt x="103885" y="69602"/>
                </a:lnTo>
                <a:lnTo>
                  <a:pt x="101027" y="68586"/>
                </a:lnTo>
                <a:lnTo>
                  <a:pt x="99117" y="67697"/>
                </a:lnTo>
                <a:lnTo>
                  <a:pt x="97210" y="67697"/>
                </a:lnTo>
                <a:lnTo>
                  <a:pt x="95305" y="65791"/>
                </a:lnTo>
                <a:lnTo>
                  <a:pt x="94352" y="64775"/>
                </a:lnTo>
                <a:lnTo>
                  <a:pt x="92445" y="62870"/>
                </a:lnTo>
                <a:lnTo>
                  <a:pt x="91492" y="60965"/>
                </a:lnTo>
                <a:lnTo>
                  <a:pt x="91492" y="59060"/>
                </a:lnTo>
                <a:lnTo>
                  <a:pt x="90540" y="57155"/>
                </a:lnTo>
                <a:lnTo>
                  <a:pt x="90540" y="52455"/>
                </a:lnTo>
                <a:lnTo>
                  <a:pt x="128658" y="52455"/>
                </a:lnTo>
                <a:lnTo>
                  <a:pt x="128658" y="46740"/>
                </a:lnTo>
                <a:lnTo>
                  <a:pt x="128404" y="45724"/>
                </a:lnTo>
                <a:lnTo>
                  <a:pt x="90540" y="45724"/>
                </a:lnTo>
                <a:lnTo>
                  <a:pt x="90540" y="41913"/>
                </a:lnTo>
                <a:lnTo>
                  <a:pt x="93399" y="36198"/>
                </a:lnTo>
                <a:lnTo>
                  <a:pt x="94352" y="35309"/>
                </a:lnTo>
                <a:lnTo>
                  <a:pt x="96258" y="34293"/>
                </a:lnTo>
                <a:lnTo>
                  <a:pt x="97210" y="33404"/>
                </a:lnTo>
                <a:lnTo>
                  <a:pt x="99117" y="32387"/>
                </a:lnTo>
                <a:lnTo>
                  <a:pt x="101027" y="31498"/>
                </a:lnTo>
                <a:lnTo>
                  <a:pt x="122651" y="31498"/>
                </a:lnTo>
                <a:lnTo>
                  <a:pt x="121988" y="30482"/>
                </a:lnTo>
                <a:lnTo>
                  <a:pt x="120083" y="28577"/>
                </a:lnTo>
                <a:lnTo>
                  <a:pt x="117224" y="26672"/>
                </a:lnTo>
                <a:lnTo>
                  <a:pt x="113413" y="24767"/>
                </a:lnTo>
                <a:lnTo>
                  <a:pt x="109602" y="23878"/>
                </a:lnTo>
                <a:close/>
              </a:path>
              <a:path w="652144" h="77469">
                <a:moveTo>
                  <a:pt x="127705" y="59060"/>
                </a:moveTo>
                <a:lnTo>
                  <a:pt x="119130" y="59060"/>
                </a:lnTo>
                <a:lnTo>
                  <a:pt x="119130" y="62870"/>
                </a:lnTo>
                <a:lnTo>
                  <a:pt x="117224" y="65791"/>
                </a:lnTo>
                <a:lnTo>
                  <a:pt x="115319" y="66681"/>
                </a:lnTo>
                <a:lnTo>
                  <a:pt x="112460" y="68586"/>
                </a:lnTo>
                <a:lnTo>
                  <a:pt x="109602" y="69602"/>
                </a:lnTo>
                <a:lnTo>
                  <a:pt x="123894" y="69602"/>
                </a:lnTo>
                <a:lnTo>
                  <a:pt x="126752" y="64775"/>
                </a:lnTo>
                <a:lnTo>
                  <a:pt x="127705" y="59060"/>
                </a:lnTo>
                <a:close/>
              </a:path>
              <a:path w="652144" h="77469">
                <a:moveTo>
                  <a:pt x="122651" y="31498"/>
                </a:moveTo>
                <a:lnTo>
                  <a:pt x="108649" y="31498"/>
                </a:lnTo>
                <a:lnTo>
                  <a:pt x="110555" y="32387"/>
                </a:lnTo>
                <a:lnTo>
                  <a:pt x="112460" y="33404"/>
                </a:lnTo>
                <a:lnTo>
                  <a:pt x="114366" y="34293"/>
                </a:lnTo>
                <a:lnTo>
                  <a:pt x="115319" y="35309"/>
                </a:lnTo>
                <a:lnTo>
                  <a:pt x="116271" y="36198"/>
                </a:lnTo>
                <a:lnTo>
                  <a:pt x="119130" y="41913"/>
                </a:lnTo>
                <a:lnTo>
                  <a:pt x="119130" y="43818"/>
                </a:lnTo>
                <a:lnTo>
                  <a:pt x="120083" y="45724"/>
                </a:lnTo>
                <a:lnTo>
                  <a:pt x="128404" y="45724"/>
                </a:lnTo>
                <a:lnTo>
                  <a:pt x="127705" y="42929"/>
                </a:lnTo>
                <a:lnTo>
                  <a:pt x="126752" y="40008"/>
                </a:lnTo>
                <a:lnTo>
                  <a:pt x="125799" y="36198"/>
                </a:lnTo>
                <a:lnTo>
                  <a:pt x="123894" y="33404"/>
                </a:lnTo>
                <a:lnTo>
                  <a:pt x="122651" y="31498"/>
                </a:lnTo>
                <a:close/>
              </a:path>
              <a:path w="652144" h="77469">
                <a:moveTo>
                  <a:pt x="163924" y="23878"/>
                </a:moveTo>
                <a:lnTo>
                  <a:pt x="154396" y="23878"/>
                </a:lnTo>
                <a:lnTo>
                  <a:pt x="150585" y="24767"/>
                </a:lnTo>
                <a:lnTo>
                  <a:pt x="147726" y="25783"/>
                </a:lnTo>
                <a:lnTo>
                  <a:pt x="144868" y="26672"/>
                </a:lnTo>
                <a:lnTo>
                  <a:pt x="142010" y="29593"/>
                </a:lnTo>
                <a:lnTo>
                  <a:pt x="140104" y="31498"/>
                </a:lnTo>
                <a:lnTo>
                  <a:pt x="138199" y="34293"/>
                </a:lnTo>
                <a:lnTo>
                  <a:pt x="137233" y="37214"/>
                </a:lnTo>
                <a:lnTo>
                  <a:pt x="136280" y="40008"/>
                </a:lnTo>
                <a:lnTo>
                  <a:pt x="135327" y="43818"/>
                </a:lnTo>
                <a:lnTo>
                  <a:pt x="134375" y="46740"/>
                </a:lnTo>
                <a:lnTo>
                  <a:pt x="134375" y="54360"/>
                </a:lnTo>
                <a:lnTo>
                  <a:pt x="135327" y="58171"/>
                </a:lnTo>
                <a:lnTo>
                  <a:pt x="136280" y="60965"/>
                </a:lnTo>
                <a:lnTo>
                  <a:pt x="137233" y="64775"/>
                </a:lnTo>
                <a:lnTo>
                  <a:pt x="138199" y="67697"/>
                </a:lnTo>
                <a:lnTo>
                  <a:pt x="140104" y="69602"/>
                </a:lnTo>
                <a:lnTo>
                  <a:pt x="142963" y="71507"/>
                </a:lnTo>
                <a:lnTo>
                  <a:pt x="144868" y="73412"/>
                </a:lnTo>
                <a:lnTo>
                  <a:pt x="147726" y="75317"/>
                </a:lnTo>
                <a:lnTo>
                  <a:pt x="150585" y="76206"/>
                </a:lnTo>
                <a:lnTo>
                  <a:pt x="154396" y="77222"/>
                </a:lnTo>
                <a:lnTo>
                  <a:pt x="164877" y="77222"/>
                </a:lnTo>
                <a:lnTo>
                  <a:pt x="169641" y="75317"/>
                </a:lnTo>
                <a:lnTo>
                  <a:pt x="173452" y="71507"/>
                </a:lnTo>
                <a:lnTo>
                  <a:pt x="175938" y="69602"/>
                </a:lnTo>
                <a:lnTo>
                  <a:pt x="155349" y="69602"/>
                </a:lnTo>
                <a:lnTo>
                  <a:pt x="153443" y="68586"/>
                </a:lnTo>
                <a:lnTo>
                  <a:pt x="151538" y="67697"/>
                </a:lnTo>
                <a:lnTo>
                  <a:pt x="149632" y="66681"/>
                </a:lnTo>
                <a:lnTo>
                  <a:pt x="147726" y="65791"/>
                </a:lnTo>
                <a:lnTo>
                  <a:pt x="143915" y="58171"/>
                </a:lnTo>
                <a:lnTo>
                  <a:pt x="143915" y="55249"/>
                </a:lnTo>
                <a:lnTo>
                  <a:pt x="142963" y="53344"/>
                </a:lnTo>
                <a:lnTo>
                  <a:pt x="142963" y="48645"/>
                </a:lnTo>
                <a:lnTo>
                  <a:pt x="143915" y="45724"/>
                </a:lnTo>
                <a:lnTo>
                  <a:pt x="143915" y="43818"/>
                </a:lnTo>
                <a:lnTo>
                  <a:pt x="144868" y="41024"/>
                </a:lnTo>
                <a:lnTo>
                  <a:pt x="147726" y="35309"/>
                </a:lnTo>
                <a:lnTo>
                  <a:pt x="149632" y="33404"/>
                </a:lnTo>
                <a:lnTo>
                  <a:pt x="151538" y="32387"/>
                </a:lnTo>
                <a:lnTo>
                  <a:pt x="153443" y="31498"/>
                </a:lnTo>
                <a:lnTo>
                  <a:pt x="177263" y="31498"/>
                </a:lnTo>
                <a:lnTo>
                  <a:pt x="173452" y="27688"/>
                </a:lnTo>
                <a:lnTo>
                  <a:pt x="171546" y="26672"/>
                </a:lnTo>
                <a:lnTo>
                  <a:pt x="168688" y="25783"/>
                </a:lnTo>
                <a:lnTo>
                  <a:pt x="166782" y="24767"/>
                </a:lnTo>
                <a:lnTo>
                  <a:pt x="163924" y="23878"/>
                </a:lnTo>
                <a:close/>
              </a:path>
              <a:path w="652144" h="77469">
                <a:moveTo>
                  <a:pt x="181074" y="57155"/>
                </a:moveTo>
                <a:lnTo>
                  <a:pt x="172499" y="57155"/>
                </a:lnTo>
                <a:lnTo>
                  <a:pt x="171546" y="60965"/>
                </a:lnTo>
                <a:lnTo>
                  <a:pt x="170594" y="63886"/>
                </a:lnTo>
                <a:lnTo>
                  <a:pt x="167735" y="66681"/>
                </a:lnTo>
                <a:lnTo>
                  <a:pt x="165830" y="68586"/>
                </a:lnTo>
                <a:lnTo>
                  <a:pt x="162018" y="69602"/>
                </a:lnTo>
                <a:lnTo>
                  <a:pt x="175938" y="69602"/>
                </a:lnTo>
                <a:lnTo>
                  <a:pt x="177263" y="68586"/>
                </a:lnTo>
                <a:lnTo>
                  <a:pt x="180122" y="63886"/>
                </a:lnTo>
                <a:lnTo>
                  <a:pt x="181074" y="57155"/>
                </a:lnTo>
                <a:close/>
              </a:path>
              <a:path w="652144" h="77469">
                <a:moveTo>
                  <a:pt x="177263" y="31498"/>
                </a:moveTo>
                <a:lnTo>
                  <a:pt x="165830" y="31498"/>
                </a:lnTo>
                <a:lnTo>
                  <a:pt x="169641" y="35309"/>
                </a:lnTo>
                <a:lnTo>
                  <a:pt x="171546" y="38103"/>
                </a:lnTo>
                <a:lnTo>
                  <a:pt x="171546" y="41024"/>
                </a:lnTo>
                <a:lnTo>
                  <a:pt x="180122" y="41024"/>
                </a:lnTo>
                <a:lnTo>
                  <a:pt x="180122" y="38103"/>
                </a:lnTo>
                <a:lnTo>
                  <a:pt x="179169" y="35309"/>
                </a:lnTo>
                <a:lnTo>
                  <a:pt x="177263" y="31498"/>
                </a:lnTo>
                <a:close/>
              </a:path>
              <a:path w="652144" h="77469">
                <a:moveTo>
                  <a:pt x="198238" y="5715"/>
                </a:moveTo>
                <a:lnTo>
                  <a:pt x="189662" y="5715"/>
                </a:lnTo>
                <a:lnTo>
                  <a:pt x="189662" y="75317"/>
                </a:lnTo>
                <a:lnTo>
                  <a:pt x="198238" y="75317"/>
                </a:lnTo>
                <a:lnTo>
                  <a:pt x="198238" y="44835"/>
                </a:lnTo>
                <a:lnTo>
                  <a:pt x="199190" y="42929"/>
                </a:lnTo>
                <a:lnTo>
                  <a:pt x="199190" y="41024"/>
                </a:lnTo>
                <a:lnTo>
                  <a:pt x="202049" y="35309"/>
                </a:lnTo>
                <a:lnTo>
                  <a:pt x="203002" y="34293"/>
                </a:lnTo>
                <a:lnTo>
                  <a:pt x="204907" y="33404"/>
                </a:lnTo>
                <a:lnTo>
                  <a:pt x="206813" y="32387"/>
                </a:lnTo>
                <a:lnTo>
                  <a:pt x="198238" y="32387"/>
                </a:lnTo>
                <a:lnTo>
                  <a:pt x="198238" y="5715"/>
                </a:lnTo>
                <a:close/>
              </a:path>
              <a:path w="652144" h="77469">
                <a:moveTo>
                  <a:pt x="230188" y="31498"/>
                </a:moveTo>
                <a:lnTo>
                  <a:pt x="219199" y="31498"/>
                </a:lnTo>
                <a:lnTo>
                  <a:pt x="223010" y="35309"/>
                </a:lnTo>
                <a:lnTo>
                  <a:pt x="223963" y="38103"/>
                </a:lnTo>
                <a:lnTo>
                  <a:pt x="223963" y="75317"/>
                </a:lnTo>
                <a:lnTo>
                  <a:pt x="232551" y="75317"/>
                </a:lnTo>
                <a:lnTo>
                  <a:pt x="232551" y="39119"/>
                </a:lnTo>
                <a:lnTo>
                  <a:pt x="231585" y="37214"/>
                </a:lnTo>
                <a:lnTo>
                  <a:pt x="231585" y="34293"/>
                </a:lnTo>
                <a:lnTo>
                  <a:pt x="230188" y="31498"/>
                </a:lnTo>
                <a:close/>
              </a:path>
              <a:path w="652144" h="77469">
                <a:moveTo>
                  <a:pt x="221105" y="23878"/>
                </a:moveTo>
                <a:lnTo>
                  <a:pt x="209671" y="23878"/>
                </a:lnTo>
                <a:lnTo>
                  <a:pt x="208718" y="24767"/>
                </a:lnTo>
                <a:lnTo>
                  <a:pt x="206813" y="24767"/>
                </a:lnTo>
                <a:lnTo>
                  <a:pt x="205860" y="25783"/>
                </a:lnTo>
                <a:lnTo>
                  <a:pt x="203954" y="26672"/>
                </a:lnTo>
                <a:lnTo>
                  <a:pt x="203002" y="27688"/>
                </a:lnTo>
                <a:lnTo>
                  <a:pt x="201096" y="28577"/>
                </a:lnTo>
                <a:lnTo>
                  <a:pt x="200143" y="29593"/>
                </a:lnTo>
                <a:lnTo>
                  <a:pt x="199190" y="30482"/>
                </a:lnTo>
                <a:lnTo>
                  <a:pt x="198238" y="32387"/>
                </a:lnTo>
                <a:lnTo>
                  <a:pt x="206813" y="32387"/>
                </a:lnTo>
                <a:lnTo>
                  <a:pt x="208718" y="31498"/>
                </a:lnTo>
                <a:lnTo>
                  <a:pt x="230188" y="31498"/>
                </a:lnTo>
                <a:lnTo>
                  <a:pt x="228727" y="28577"/>
                </a:lnTo>
                <a:lnTo>
                  <a:pt x="226821" y="27688"/>
                </a:lnTo>
                <a:lnTo>
                  <a:pt x="224916" y="25783"/>
                </a:lnTo>
                <a:lnTo>
                  <a:pt x="223010" y="24767"/>
                </a:lnTo>
                <a:lnTo>
                  <a:pt x="221105" y="23878"/>
                </a:lnTo>
                <a:close/>
              </a:path>
              <a:path w="652144" h="77469">
                <a:moveTo>
                  <a:pt x="283570" y="31498"/>
                </a:moveTo>
                <a:lnTo>
                  <a:pt x="271616" y="31498"/>
                </a:lnTo>
                <a:lnTo>
                  <a:pt x="272569" y="32387"/>
                </a:lnTo>
                <a:lnTo>
                  <a:pt x="273521" y="33404"/>
                </a:lnTo>
                <a:lnTo>
                  <a:pt x="274474" y="34293"/>
                </a:lnTo>
                <a:lnTo>
                  <a:pt x="275427" y="35309"/>
                </a:lnTo>
                <a:lnTo>
                  <a:pt x="276380" y="36198"/>
                </a:lnTo>
                <a:lnTo>
                  <a:pt x="276380" y="41913"/>
                </a:lnTo>
                <a:lnTo>
                  <a:pt x="275427" y="42929"/>
                </a:lnTo>
                <a:lnTo>
                  <a:pt x="274474" y="43818"/>
                </a:lnTo>
                <a:lnTo>
                  <a:pt x="272569" y="44835"/>
                </a:lnTo>
                <a:lnTo>
                  <a:pt x="271616" y="44835"/>
                </a:lnTo>
                <a:lnTo>
                  <a:pt x="269710" y="45724"/>
                </a:lnTo>
                <a:lnTo>
                  <a:pt x="263993" y="45724"/>
                </a:lnTo>
                <a:lnTo>
                  <a:pt x="261135" y="46740"/>
                </a:lnTo>
                <a:lnTo>
                  <a:pt x="259229" y="46740"/>
                </a:lnTo>
                <a:lnTo>
                  <a:pt x="257324" y="47629"/>
                </a:lnTo>
                <a:lnTo>
                  <a:pt x="255418" y="47629"/>
                </a:lnTo>
                <a:lnTo>
                  <a:pt x="252560" y="48645"/>
                </a:lnTo>
                <a:lnTo>
                  <a:pt x="250654" y="48645"/>
                </a:lnTo>
                <a:lnTo>
                  <a:pt x="248749" y="49534"/>
                </a:lnTo>
                <a:lnTo>
                  <a:pt x="247796" y="51439"/>
                </a:lnTo>
                <a:lnTo>
                  <a:pt x="245890" y="52455"/>
                </a:lnTo>
                <a:lnTo>
                  <a:pt x="244937" y="53344"/>
                </a:lnTo>
                <a:lnTo>
                  <a:pt x="243032" y="57155"/>
                </a:lnTo>
                <a:lnTo>
                  <a:pt x="242079" y="60076"/>
                </a:lnTo>
                <a:lnTo>
                  <a:pt x="242079" y="67697"/>
                </a:lnTo>
                <a:lnTo>
                  <a:pt x="243032" y="69602"/>
                </a:lnTo>
                <a:lnTo>
                  <a:pt x="243985" y="70491"/>
                </a:lnTo>
                <a:lnTo>
                  <a:pt x="245890" y="72396"/>
                </a:lnTo>
                <a:lnTo>
                  <a:pt x="246843" y="73412"/>
                </a:lnTo>
                <a:lnTo>
                  <a:pt x="248749" y="74301"/>
                </a:lnTo>
                <a:lnTo>
                  <a:pt x="250654" y="75317"/>
                </a:lnTo>
                <a:lnTo>
                  <a:pt x="252560" y="76206"/>
                </a:lnTo>
                <a:lnTo>
                  <a:pt x="254465" y="76206"/>
                </a:lnTo>
                <a:lnTo>
                  <a:pt x="256371" y="77222"/>
                </a:lnTo>
                <a:lnTo>
                  <a:pt x="262088" y="77222"/>
                </a:lnTo>
                <a:lnTo>
                  <a:pt x="265899" y="76206"/>
                </a:lnTo>
                <a:lnTo>
                  <a:pt x="268757" y="75317"/>
                </a:lnTo>
                <a:lnTo>
                  <a:pt x="274474" y="71507"/>
                </a:lnTo>
                <a:lnTo>
                  <a:pt x="275717" y="69602"/>
                </a:lnTo>
                <a:lnTo>
                  <a:pt x="257324" y="69602"/>
                </a:lnTo>
                <a:lnTo>
                  <a:pt x="255418" y="68586"/>
                </a:lnTo>
                <a:lnTo>
                  <a:pt x="254465" y="68586"/>
                </a:lnTo>
                <a:lnTo>
                  <a:pt x="253513" y="67697"/>
                </a:lnTo>
                <a:lnTo>
                  <a:pt x="252560" y="66681"/>
                </a:lnTo>
                <a:lnTo>
                  <a:pt x="251607" y="65791"/>
                </a:lnTo>
                <a:lnTo>
                  <a:pt x="251607" y="64775"/>
                </a:lnTo>
                <a:lnTo>
                  <a:pt x="250654" y="63886"/>
                </a:lnTo>
                <a:lnTo>
                  <a:pt x="250654" y="60076"/>
                </a:lnTo>
                <a:lnTo>
                  <a:pt x="251607" y="58171"/>
                </a:lnTo>
                <a:lnTo>
                  <a:pt x="252560" y="57155"/>
                </a:lnTo>
                <a:lnTo>
                  <a:pt x="253513" y="56266"/>
                </a:lnTo>
                <a:lnTo>
                  <a:pt x="254465" y="55249"/>
                </a:lnTo>
                <a:lnTo>
                  <a:pt x="256371" y="54360"/>
                </a:lnTo>
                <a:lnTo>
                  <a:pt x="257324" y="53344"/>
                </a:lnTo>
                <a:lnTo>
                  <a:pt x="259229" y="53344"/>
                </a:lnTo>
                <a:lnTo>
                  <a:pt x="261135" y="52455"/>
                </a:lnTo>
                <a:lnTo>
                  <a:pt x="266852" y="52455"/>
                </a:lnTo>
                <a:lnTo>
                  <a:pt x="268757" y="51439"/>
                </a:lnTo>
                <a:lnTo>
                  <a:pt x="272569" y="51439"/>
                </a:lnTo>
                <a:lnTo>
                  <a:pt x="273521" y="50550"/>
                </a:lnTo>
                <a:lnTo>
                  <a:pt x="275427" y="50550"/>
                </a:lnTo>
                <a:lnTo>
                  <a:pt x="276380" y="49534"/>
                </a:lnTo>
                <a:lnTo>
                  <a:pt x="284968" y="49534"/>
                </a:lnTo>
                <a:lnTo>
                  <a:pt x="284968" y="34293"/>
                </a:lnTo>
                <a:lnTo>
                  <a:pt x="283570" y="31498"/>
                </a:lnTo>
                <a:close/>
              </a:path>
              <a:path w="652144" h="77469">
                <a:moveTo>
                  <a:pt x="284968" y="68586"/>
                </a:moveTo>
                <a:lnTo>
                  <a:pt x="276380" y="68586"/>
                </a:lnTo>
                <a:lnTo>
                  <a:pt x="276380" y="71507"/>
                </a:lnTo>
                <a:lnTo>
                  <a:pt x="278285" y="75317"/>
                </a:lnTo>
                <a:lnTo>
                  <a:pt x="280204" y="76206"/>
                </a:lnTo>
                <a:lnTo>
                  <a:pt x="282109" y="77222"/>
                </a:lnTo>
                <a:lnTo>
                  <a:pt x="286873" y="77222"/>
                </a:lnTo>
                <a:lnTo>
                  <a:pt x="288779" y="76206"/>
                </a:lnTo>
                <a:lnTo>
                  <a:pt x="289732" y="75317"/>
                </a:lnTo>
                <a:lnTo>
                  <a:pt x="289732" y="69602"/>
                </a:lnTo>
                <a:lnTo>
                  <a:pt x="285920" y="69602"/>
                </a:lnTo>
                <a:lnTo>
                  <a:pt x="284968" y="68586"/>
                </a:lnTo>
                <a:close/>
              </a:path>
              <a:path w="652144" h="77469">
                <a:moveTo>
                  <a:pt x="284968" y="49534"/>
                </a:moveTo>
                <a:lnTo>
                  <a:pt x="276380" y="49534"/>
                </a:lnTo>
                <a:lnTo>
                  <a:pt x="276380" y="60076"/>
                </a:lnTo>
                <a:lnTo>
                  <a:pt x="275427" y="61981"/>
                </a:lnTo>
                <a:lnTo>
                  <a:pt x="274474" y="62870"/>
                </a:lnTo>
                <a:lnTo>
                  <a:pt x="273521" y="64775"/>
                </a:lnTo>
                <a:lnTo>
                  <a:pt x="272569" y="65791"/>
                </a:lnTo>
                <a:lnTo>
                  <a:pt x="271616" y="66681"/>
                </a:lnTo>
                <a:lnTo>
                  <a:pt x="269710" y="67697"/>
                </a:lnTo>
                <a:lnTo>
                  <a:pt x="267805" y="68586"/>
                </a:lnTo>
                <a:lnTo>
                  <a:pt x="265899" y="69602"/>
                </a:lnTo>
                <a:lnTo>
                  <a:pt x="275717" y="69602"/>
                </a:lnTo>
                <a:lnTo>
                  <a:pt x="276380" y="68586"/>
                </a:lnTo>
                <a:lnTo>
                  <a:pt x="284968" y="68586"/>
                </a:lnTo>
                <a:lnTo>
                  <a:pt x="284968" y="49534"/>
                </a:lnTo>
                <a:close/>
              </a:path>
              <a:path w="652144" h="77469">
                <a:moveTo>
                  <a:pt x="289732" y="68586"/>
                </a:moveTo>
                <a:lnTo>
                  <a:pt x="288779" y="69602"/>
                </a:lnTo>
                <a:lnTo>
                  <a:pt x="289732" y="69602"/>
                </a:lnTo>
                <a:lnTo>
                  <a:pt x="289732" y="68586"/>
                </a:lnTo>
                <a:close/>
              </a:path>
              <a:path w="652144" h="77469">
                <a:moveTo>
                  <a:pt x="276380" y="24767"/>
                </a:moveTo>
                <a:lnTo>
                  <a:pt x="255418" y="24767"/>
                </a:lnTo>
                <a:lnTo>
                  <a:pt x="252560" y="25783"/>
                </a:lnTo>
                <a:lnTo>
                  <a:pt x="250654" y="27688"/>
                </a:lnTo>
                <a:lnTo>
                  <a:pt x="248749" y="28577"/>
                </a:lnTo>
                <a:lnTo>
                  <a:pt x="246843" y="30482"/>
                </a:lnTo>
                <a:lnTo>
                  <a:pt x="245890" y="32387"/>
                </a:lnTo>
                <a:lnTo>
                  <a:pt x="244937" y="35309"/>
                </a:lnTo>
                <a:lnTo>
                  <a:pt x="243985" y="37214"/>
                </a:lnTo>
                <a:lnTo>
                  <a:pt x="243985" y="41024"/>
                </a:lnTo>
                <a:lnTo>
                  <a:pt x="252560" y="41024"/>
                </a:lnTo>
                <a:lnTo>
                  <a:pt x="252560" y="37214"/>
                </a:lnTo>
                <a:lnTo>
                  <a:pt x="253513" y="34293"/>
                </a:lnTo>
                <a:lnTo>
                  <a:pt x="256371" y="33404"/>
                </a:lnTo>
                <a:lnTo>
                  <a:pt x="258277" y="31498"/>
                </a:lnTo>
                <a:lnTo>
                  <a:pt x="283570" y="31498"/>
                </a:lnTo>
                <a:lnTo>
                  <a:pt x="282109" y="28577"/>
                </a:lnTo>
                <a:lnTo>
                  <a:pt x="280204" y="26672"/>
                </a:lnTo>
                <a:lnTo>
                  <a:pt x="278285" y="25783"/>
                </a:lnTo>
                <a:lnTo>
                  <a:pt x="276380" y="24767"/>
                </a:lnTo>
                <a:close/>
              </a:path>
              <a:path w="652144" h="77469">
                <a:moveTo>
                  <a:pt x="272569" y="23878"/>
                </a:moveTo>
                <a:lnTo>
                  <a:pt x="260182" y="23878"/>
                </a:lnTo>
                <a:lnTo>
                  <a:pt x="257324" y="24767"/>
                </a:lnTo>
                <a:lnTo>
                  <a:pt x="274474" y="24767"/>
                </a:lnTo>
                <a:lnTo>
                  <a:pt x="272569" y="23878"/>
                </a:lnTo>
                <a:close/>
              </a:path>
              <a:path w="652144" h="77469">
                <a:moveTo>
                  <a:pt x="305929" y="24767"/>
                </a:moveTo>
                <a:lnTo>
                  <a:pt x="297354" y="24767"/>
                </a:lnTo>
                <a:lnTo>
                  <a:pt x="297354" y="75317"/>
                </a:lnTo>
                <a:lnTo>
                  <a:pt x="305929" y="75317"/>
                </a:lnTo>
                <a:lnTo>
                  <a:pt x="305929" y="42929"/>
                </a:lnTo>
                <a:lnTo>
                  <a:pt x="309740" y="35309"/>
                </a:lnTo>
                <a:lnTo>
                  <a:pt x="310693" y="34293"/>
                </a:lnTo>
                <a:lnTo>
                  <a:pt x="312599" y="33404"/>
                </a:lnTo>
                <a:lnTo>
                  <a:pt x="314504" y="32387"/>
                </a:lnTo>
                <a:lnTo>
                  <a:pt x="305929" y="32387"/>
                </a:lnTo>
                <a:lnTo>
                  <a:pt x="305929" y="24767"/>
                </a:lnTo>
                <a:close/>
              </a:path>
              <a:path w="652144" h="77469">
                <a:moveTo>
                  <a:pt x="337892" y="31498"/>
                </a:moveTo>
                <a:lnTo>
                  <a:pt x="326903" y="31498"/>
                </a:lnTo>
                <a:lnTo>
                  <a:pt x="330715" y="35309"/>
                </a:lnTo>
                <a:lnTo>
                  <a:pt x="331667" y="38103"/>
                </a:lnTo>
                <a:lnTo>
                  <a:pt x="331667" y="75317"/>
                </a:lnTo>
                <a:lnTo>
                  <a:pt x="340243" y="75317"/>
                </a:lnTo>
                <a:lnTo>
                  <a:pt x="340243" y="39119"/>
                </a:lnTo>
                <a:lnTo>
                  <a:pt x="339290" y="37214"/>
                </a:lnTo>
                <a:lnTo>
                  <a:pt x="339290" y="34293"/>
                </a:lnTo>
                <a:lnTo>
                  <a:pt x="337892" y="31498"/>
                </a:lnTo>
                <a:close/>
              </a:path>
              <a:path w="652144" h="77469">
                <a:moveTo>
                  <a:pt x="328809" y="23878"/>
                </a:moveTo>
                <a:lnTo>
                  <a:pt x="314504" y="23878"/>
                </a:lnTo>
                <a:lnTo>
                  <a:pt x="309740" y="26672"/>
                </a:lnTo>
                <a:lnTo>
                  <a:pt x="305929" y="32387"/>
                </a:lnTo>
                <a:lnTo>
                  <a:pt x="314504" y="32387"/>
                </a:lnTo>
                <a:lnTo>
                  <a:pt x="316410" y="31498"/>
                </a:lnTo>
                <a:lnTo>
                  <a:pt x="337892" y="31498"/>
                </a:lnTo>
                <a:lnTo>
                  <a:pt x="336431" y="28577"/>
                </a:lnTo>
                <a:lnTo>
                  <a:pt x="334526" y="27688"/>
                </a:lnTo>
                <a:lnTo>
                  <a:pt x="332620" y="25783"/>
                </a:lnTo>
                <a:lnTo>
                  <a:pt x="330715" y="24767"/>
                </a:lnTo>
                <a:lnTo>
                  <a:pt x="328809" y="23878"/>
                </a:lnTo>
                <a:close/>
              </a:path>
              <a:path w="652144" h="77469">
                <a:moveTo>
                  <a:pt x="361204" y="5715"/>
                </a:moveTo>
                <a:lnTo>
                  <a:pt x="352629" y="5715"/>
                </a:lnTo>
                <a:lnTo>
                  <a:pt x="352629" y="15241"/>
                </a:lnTo>
                <a:lnTo>
                  <a:pt x="361204" y="15241"/>
                </a:lnTo>
                <a:lnTo>
                  <a:pt x="361204" y="5715"/>
                </a:lnTo>
                <a:close/>
              </a:path>
              <a:path w="652144" h="77469">
                <a:moveTo>
                  <a:pt x="361204" y="24767"/>
                </a:moveTo>
                <a:lnTo>
                  <a:pt x="352629" y="24767"/>
                </a:lnTo>
                <a:lnTo>
                  <a:pt x="352629" y="75317"/>
                </a:lnTo>
                <a:lnTo>
                  <a:pt x="361204" y="75317"/>
                </a:lnTo>
                <a:lnTo>
                  <a:pt x="361204" y="24767"/>
                </a:lnTo>
                <a:close/>
              </a:path>
              <a:path w="652144" h="77469">
                <a:moveTo>
                  <a:pt x="413621" y="3810"/>
                </a:moveTo>
                <a:lnTo>
                  <a:pt x="400282" y="3810"/>
                </a:lnTo>
                <a:lnTo>
                  <a:pt x="395518" y="4826"/>
                </a:lnTo>
                <a:lnTo>
                  <a:pt x="378367" y="19051"/>
                </a:lnTo>
                <a:lnTo>
                  <a:pt x="375509" y="22862"/>
                </a:lnTo>
                <a:lnTo>
                  <a:pt x="374556" y="27688"/>
                </a:lnTo>
                <a:lnTo>
                  <a:pt x="372651" y="32387"/>
                </a:lnTo>
                <a:lnTo>
                  <a:pt x="372651" y="50550"/>
                </a:lnTo>
                <a:lnTo>
                  <a:pt x="400282" y="77222"/>
                </a:lnTo>
                <a:lnTo>
                  <a:pt x="409810" y="77222"/>
                </a:lnTo>
                <a:lnTo>
                  <a:pt x="413621" y="76206"/>
                </a:lnTo>
                <a:lnTo>
                  <a:pt x="418385" y="75317"/>
                </a:lnTo>
                <a:lnTo>
                  <a:pt x="422209" y="73412"/>
                </a:lnTo>
                <a:lnTo>
                  <a:pt x="426020" y="70491"/>
                </a:lnTo>
                <a:lnTo>
                  <a:pt x="426465" y="69602"/>
                </a:lnTo>
                <a:lnTo>
                  <a:pt x="402187" y="69602"/>
                </a:lnTo>
                <a:lnTo>
                  <a:pt x="398376" y="68586"/>
                </a:lnTo>
                <a:lnTo>
                  <a:pt x="395518" y="67697"/>
                </a:lnTo>
                <a:lnTo>
                  <a:pt x="389801" y="63886"/>
                </a:lnTo>
                <a:lnTo>
                  <a:pt x="387895" y="60965"/>
                </a:lnTo>
                <a:lnTo>
                  <a:pt x="385990" y="58171"/>
                </a:lnTo>
                <a:lnTo>
                  <a:pt x="384084" y="55249"/>
                </a:lnTo>
                <a:lnTo>
                  <a:pt x="383131" y="52455"/>
                </a:lnTo>
                <a:lnTo>
                  <a:pt x="381226" y="44835"/>
                </a:lnTo>
                <a:lnTo>
                  <a:pt x="381226" y="38103"/>
                </a:lnTo>
                <a:lnTo>
                  <a:pt x="401234" y="11431"/>
                </a:lnTo>
                <a:lnTo>
                  <a:pt x="427926" y="11431"/>
                </a:lnTo>
                <a:lnTo>
                  <a:pt x="426020" y="9525"/>
                </a:lnTo>
                <a:lnTo>
                  <a:pt x="420303" y="5715"/>
                </a:lnTo>
                <a:lnTo>
                  <a:pt x="416479" y="4826"/>
                </a:lnTo>
                <a:lnTo>
                  <a:pt x="413621" y="3810"/>
                </a:lnTo>
                <a:close/>
              </a:path>
              <a:path w="652144" h="77469">
                <a:moveTo>
                  <a:pt x="436501" y="66681"/>
                </a:moveTo>
                <a:lnTo>
                  <a:pt x="427926" y="66681"/>
                </a:lnTo>
                <a:lnTo>
                  <a:pt x="430784" y="75317"/>
                </a:lnTo>
                <a:lnTo>
                  <a:pt x="436501" y="75317"/>
                </a:lnTo>
                <a:lnTo>
                  <a:pt x="436501" y="66681"/>
                </a:lnTo>
                <a:close/>
              </a:path>
              <a:path w="652144" h="77469">
                <a:moveTo>
                  <a:pt x="436501" y="39119"/>
                </a:moveTo>
                <a:lnTo>
                  <a:pt x="405998" y="39119"/>
                </a:lnTo>
                <a:lnTo>
                  <a:pt x="405998" y="46740"/>
                </a:lnTo>
                <a:lnTo>
                  <a:pt x="427926" y="46740"/>
                </a:lnTo>
                <a:lnTo>
                  <a:pt x="428878" y="49534"/>
                </a:lnTo>
                <a:lnTo>
                  <a:pt x="427926" y="52455"/>
                </a:lnTo>
                <a:lnTo>
                  <a:pt x="426973" y="55249"/>
                </a:lnTo>
                <a:lnTo>
                  <a:pt x="426020" y="58171"/>
                </a:lnTo>
                <a:lnTo>
                  <a:pt x="424114" y="60965"/>
                </a:lnTo>
                <a:lnTo>
                  <a:pt x="418385" y="66681"/>
                </a:lnTo>
                <a:lnTo>
                  <a:pt x="415526" y="67697"/>
                </a:lnTo>
                <a:lnTo>
                  <a:pt x="412668" y="68586"/>
                </a:lnTo>
                <a:lnTo>
                  <a:pt x="409810" y="69602"/>
                </a:lnTo>
                <a:lnTo>
                  <a:pt x="426465" y="69602"/>
                </a:lnTo>
                <a:lnTo>
                  <a:pt x="427926" y="66681"/>
                </a:lnTo>
                <a:lnTo>
                  <a:pt x="436501" y="66681"/>
                </a:lnTo>
                <a:lnTo>
                  <a:pt x="436501" y="39119"/>
                </a:lnTo>
                <a:close/>
              </a:path>
              <a:path w="652144" h="77469">
                <a:moveTo>
                  <a:pt x="427926" y="11431"/>
                </a:moveTo>
                <a:lnTo>
                  <a:pt x="407904" y="11431"/>
                </a:lnTo>
                <a:lnTo>
                  <a:pt x="410762" y="12447"/>
                </a:lnTo>
                <a:lnTo>
                  <a:pt x="413621" y="12447"/>
                </a:lnTo>
                <a:lnTo>
                  <a:pt x="415526" y="13336"/>
                </a:lnTo>
                <a:lnTo>
                  <a:pt x="417432" y="14352"/>
                </a:lnTo>
                <a:lnTo>
                  <a:pt x="419338" y="15241"/>
                </a:lnTo>
                <a:lnTo>
                  <a:pt x="421256" y="16257"/>
                </a:lnTo>
                <a:lnTo>
                  <a:pt x="423162" y="18162"/>
                </a:lnTo>
                <a:lnTo>
                  <a:pt x="425067" y="21972"/>
                </a:lnTo>
                <a:lnTo>
                  <a:pt x="426020" y="24767"/>
                </a:lnTo>
                <a:lnTo>
                  <a:pt x="426973" y="26672"/>
                </a:lnTo>
                <a:lnTo>
                  <a:pt x="435548" y="26672"/>
                </a:lnTo>
                <a:lnTo>
                  <a:pt x="435548" y="22862"/>
                </a:lnTo>
                <a:lnTo>
                  <a:pt x="433642" y="19051"/>
                </a:lnTo>
                <a:lnTo>
                  <a:pt x="432690" y="16257"/>
                </a:lnTo>
                <a:lnTo>
                  <a:pt x="430784" y="13336"/>
                </a:lnTo>
                <a:lnTo>
                  <a:pt x="427926" y="11431"/>
                </a:lnTo>
                <a:close/>
              </a:path>
              <a:path w="652144" h="77469">
                <a:moveTo>
                  <a:pt x="456510" y="24767"/>
                </a:moveTo>
                <a:lnTo>
                  <a:pt x="448887" y="24767"/>
                </a:lnTo>
                <a:lnTo>
                  <a:pt x="448887" y="75317"/>
                </a:lnTo>
                <a:lnTo>
                  <a:pt x="457462" y="75317"/>
                </a:lnTo>
                <a:lnTo>
                  <a:pt x="457462" y="46740"/>
                </a:lnTo>
                <a:lnTo>
                  <a:pt x="458415" y="44835"/>
                </a:lnTo>
                <a:lnTo>
                  <a:pt x="458415" y="41913"/>
                </a:lnTo>
                <a:lnTo>
                  <a:pt x="459368" y="40008"/>
                </a:lnTo>
                <a:lnTo>
                  <a:pt x="464068" y="35309"/>
                </a:lnTo>
                <a:lnTo>
                  <a:pt x="456510" y="35309"/>
                </a:lnTo>
                <a:lnTo>
                  <a:pt x="456510" y="24767"/>
                </a:lnTo>
                <a:close/>
              </a:path>
              <a:path w="652144" h="77469">
                <a:moveTo>
                  <a:pt x="475578" y="23878"/>
                </a:moveTo>
                <a:lnTo>
                  <a:pt x="470814" y="23878"/>
                </a:lnTo>
                <a:lnTo>
                  <a:pt x="467003" y="24767"/>
                </a:lnTo>
                <a:lnTo>
                  <a:pt x="461274" y="28577"/>
                </a:lnTo>
                <a:lnTo>
                  <a:pt x="458415" y="31498"/>
                </a:lnTo>
                <a:lnTo>
                  <a:pt x="456510" y="35309"/>
                </a:lnTo>
                <a:lnTo>
                  <a:pt x="464068" y="35309"/>
                </a:lnTo>
                <a:lnTo>
                  <a:pt x="465085" y="34293"/>
                </a:lnTo>
                <a:lnTo>
                  <a:pt x="467003" y="34293"/>
                </a:lnTo>
                <a:lnTo>
                  <a:pt x="468909" y="33404"/>
                </a:lnTo>
                <a:lnTo>
                  <a:pt x="471767" y="32387"/>
                </a:lnTo>
                <a:lnTo>
                  <a:pt x="475578" y="32387"/>
                </a:lnTo>
                <a:lnTo>
                  <a:pt x="475578" y="23878"/>
                </a:lnTo>
                <a:close/>
              </a:path>
              <a:path w="652144" h="77469">
                <a:moveTo>
                  <a:pt x="520881" y="31498"/>
                </a:moveTo>
                <a:lnTo>
                  <a:pt x="508926" y="31498"/>
                </a:lnTo>
                <a:lnTo>
                  <a:pt x="509879" y="32387"/>
                </a:lnTo>
                <a:lnTo>
                  <a:pt x="510832" y="33404"/>
                </a:lnTo>
                <a:lnTo>
                  <a:pt x="511785" y="34293"/>
                </a:lnTo>
                <a:lnTo>
                  <a:pt x="512737" y="35309"/>
                </a:lnTo>
                <a:lnTo>
                  <a:pt x="512737" y="36198"/>
                </a:lnTo>
                <a:lnTo>
                  <a:pt x="513703" y="37214"/>
                </a:lnTo>
                <a:lnTo>
                  <a:pt x="513703" y="41024"/>
                </a:lnTo>
                <a:lnTo>
                  <a:pt x="512737" y="41913"/>
                </a:lnTo>
                <a:lnTo>
                  <a:pt x="511785" y="42929"/>
                </a:lnTo>
                <a:lnTo>
                  <a:pt x="510832" y="43818"/>
                </a:lnTo>
                <a:lnTo>
                  <a:pt x="509879" y="44835"/>
                </a:lnTo>
                <a:lnTo>
                  <a:pt x="507973" y="44835"/>
                </a:lnTo>
                <a:lnTo>
                  <a:pt x="507021" y="45724"/>
                </a:lnTo>
                <a:lnTo>
                  <a:pt x="501304" y="45724"/>
                </a:lnTo>
                <a:lnTo>
                  <a:pt x="498445" y="46740"/>
                </a:lnTo>
                <a:lnTo>
                  <a:pt x="496540" y="46740"/>
                </a:lnTo>
                <a:lnTo>
                  <a:pt x="494634" y="47629"/>
                </a:lnTo>
                <a:lnTo>
                  <a:pt x="491776" y="47629"/>
                </a:lnTo>
                <a:lnTo>
                  <a:pt x="489870" y="48645"/>
                </a:lnTo>
                <a:lnTo>
                  <a:pt x="487965" y="48645"/>
                </a:lnTo>
                <a:lnTo>
                  <a:pt x="486059" y="49534"/>
                </a:lnTo>
                <a:lnTo>
                  <a:pt x="484153" y="51439"/>
                </a:lnTo>
                <a:lnTo>
                  <a:pt x="483201" y="52455"/>
                </a:lnTo>
                <a:lnTo>
                  <a:pt x="481295" y="53344"/>
                </a:lnTo>
                <a:lnTo>
                  <a:pt x="479389" y="57155"/>
                </a:lnTo>
                <a:lnTo>
                  <a:pt x="479389" y="67697"/>
                </a:lnTo>
                <a:lnTo>
                  <a:pt x="480342" y="69602"/>
                </a:lnTo>
                <a:lnTo>
                  <a:pt x="481295" y="70491"/>
                </a:lnTo>
                <a:lnTo>
                  <a:pt x="482248" y="72396"/>
                </a:lnTo>
                <a:lnTo>
                  <a:pt x="484153" y="73412"/>
                </a:lnTo>
                <a:lnTo>
                  <a:pt x="486059" y="74301"/>
                </a:lnTo>
                <a:lnTo>
                  <a:pt x="487012" y="75317"/>
                </a:lnTo>
                <a:lnTo>
                  <a:pt x="489870" y="76206"/>
                </a:lnTo>
                <a:lnTo>
                  <a:pt x="491776" y="76206"/>
                </a:lnTo>
                <a:lnTo>
                  <a:pt x="493681" y="77222"/>
                </a:lnTo>
                <a:lnTo>
                  <a:pt x="499398" y="77222"/>
                </a:lnTo>
                <a:lnTo>
                  <a:pt x="503209" y="76206"/>
                </a:lnTo>
                <a:lnTo>
                  <a:pt x="506068" y="75317"/>
                </a:lnTo>
                <a:lnTo>
                  <a:pt x="511785" y="71507"/>
                </a:lnTo>
                <a:lnTo>
                  <a:pt x="513036" y="69602"/>
                </a:lnTo>
                <a:lnTo>
                  <a:pt x="493681" y="69602"/>
                </a:lnTo>
                <a:lnTo>
                  <a:pt x="492729" y="68586"/>
                </a:lnTo>
                <a:lnTo>
                  <a:pt x="491776" y="68586"/>
                </a:lnTo>
                <a:lnTo>
                  <a:pt x="490823" y="67697"/>
                </a:lnTo>
                <a:lnTo>
                  <a:pt x="489870" y="67697"/>
                </a:lnTo>
                <a:lnTo>
                  <a:pt x="488917" y="66681"/>
                </a:lnTo>
                <a:lnTo>
                  <a:pt x="488917" y="65791"/>
                </a:lnTo>
                <a:lnTo>
                  <a:pt x="487965" y="64775"/>
                </a:lnTo>
                <a:lnTo>
                  <a:pt x="487965" y="60076"/>
                </a:lnTo>
                <a:lnTo>
                  <a:pt x="488917" y="58171"/>
                </a:lnTo>
                <a:lnTo>
                  <a:pt x="489870" y="57155"/>
                </a:lnTo>
                <a:lnTo>
                  <a:pt x="490823" y="56266"/>
                </a:lnTo>
                <a:lnTo>
                  <a:pt x="491776" y="55249"/>
                </a:lnTo>
                <a:lnTo>
                  <a:pt x="492729" y="54360"/>
                </a:lnTo>
                <a:lnTo>
                  <a:pt x="494634" y="53344"/>
                </a:lnTo>
                <a:lnTo>
                  <a:pt x="496540" y="53344"/>
                </a:lnTo>
                <a:lnTo>
                  <a:pt x="498445" y="52455"/>
                </a:lnTo>
                <a:lnTo>
                  <a:pt x="504162" y="52455"/>
                </a:lnTo>
                <a:lnTo>
                  <a:pt x="506068" y="51439"/>
                </a:lnTo>
                <a:lnTo>
                  <a:pt x="508926" y="51439"/>
                </a:lnTo>
                <a:lnTo>
                  <a:pt x="510832" y="50550"/>
                </a:lnTo>
                <a:lnTo>
                  <a:pt x="512737" y="50550"/>
                </a:lnTo>
                <a:lnTo>
                  <a:pt x="513703" y="49534"/>
                </a:lnTo>
                <a:lnTo>
                  <a:pt x="521325" y="49534"/>
                </a:lnTo>
                <a:lnTo>
                  <a:pt x="521325" y="32387"/>
                </a:lnTo>
                <a:lnTo>
                  <a:pt x="520881" y="31498"/>
                </a:lnTo>
                <a:close/>
              </a:path>
              <a:path w="652144" h="77469">
                <a:moveTo>
                  <a:pt x="522278" y="68586"/>
                </a:moveTo>
                <a:lnTo>
                  <a:pt x="513703" y="68586"/>
                </a:lnTo>
                <a:lnTo>
                  <a:pt x="513703" y="71507"/>
                </a:lnTo>
                <a:lnTo>
                  <a:pt x="515608" y="75317"/>
                </a:lnTo>
                <a:lnTo>
                  <a:pt x="517514" y="76206"/>
                </a:lnTo>
                <a:lnTo>
                  <a:pt x="518467" y="77222"/>
                </a:lnTo>
                <a:lnTo>
                  <a:pt x="523231" y="77222"/>
                </a:lnTo>
                <a:lnTo>
                  <a:pt x="525136" y="76206"/>
                </a:lnTo>
                <a:lnTo>
                  <a:pt x="527042" y="75317"/>
                </a:lnTo>
                <a:lnTo>
                  <a:pt x="527042" y="69602"/>
                </a:lnTo>
                <a:lnTo>
                  <a:pt x="523231" y="69602"/>
                </a:lnTo>
                <a:lnTo>
                  <a:pt x="522278" y="68586"/>
                </a:lnTo>
                <a:close/>
              </a:path>
              <a:path w="652144" h="77469">
                <a:moveTo>
                  <a:pt x="521325" y="49534"/>
                </a:moveTo>
                <a:lnTo>
                  <a:pt x="513703" y="49534"/>
                </a:lnTo>
                <a:lnTo>
                  <a:pt x="513703" y="59060"/>
                </a:lnTo>
                <a:lnTo>
                  <a:pt x="512737" y="60076"/>
                </a:lnTo>
                <a:lnTo>
                  <a:pt x="512737" y="61981"/>
                </a:lnTo>
                <a:lnTo>
                  <a:pt x="511785" y="62870"/>
                </a:lnTo>
                <a:lnTo>
                  <a:pt x="510832" y="64775"/>
                </a:lnTo>
                <a:lnTo>
                  <a:pt x="509879" y="65791"/>
                </a:lnTo>
                <a:lnTo>
                  <a:pt x="508926" y="66681"/>
                </a:lnTo>
                <a:lnTo>
                  <a:pt x="507021" y="67697"/>
                </a:lnTo>
                <a:lnTo>
                  <a:pt x="505115" y="68586"/>
                </a:lnTo>
                <a:lnTo>
                  <a:pt x="503209" y="69602"/>
                </a:lnTo>
                <a:lnTo>
                  <a:pt x="513036" y="69602"/>
                </a:lnTo>
                <a:lnTo>
                  <a:pt x="513703" y="68586"/>
                </a:lnTo>
                <a:lnTo>
                  <a:pt x="522278" y="68586"/>
                </a:lnTo>
                <a:lnTo>
                  <a:pt x="522278" y="67697"/>
                </a:lnTo>
                <a:lnTo>
                  <a:pt x="521325" y="65791"/>
                </a:lnTo>
                <a:lnTo>
                  <a:pt x="521325" y="49534"/>
                </a:lnTo>
                <a:close/>
              </a:path>
              <a:path w="652144" h="77469">
                <a:moveTo>
                  <a:pt x="527042" y="68586"/>
                </a:moveTo>
                <a:lnTo>
                  <a:pt x="526089" y="69602"/>
                </a:lnTo>
                <a:lnTo>
                  <a:pt x="527042" y="69602"/>
                </a:lnTo>
                <a:lnTo>
                  <a:pt x="527042" y="68586"/>
                </a:lnTo>
                <a:close/>
              </a:path>
              <a:path w="652144" h="77469">
                <a:moveTo>
                  <a:pt x="513703" y="24767"/>
                </a:moveTo>
                <a:lnTo>
                  <a:pt x="491776" y="24767"/>
                </a:lnTo>
                <a:lnTo>
                  <a:pt x="489870" y="25783"/>
                </a:lnTo>
                <a:lnTo>
                  <a:pt x="487965" y="27688"/>
                </a:lnTo>
                <a:lnTo>
                  <a:pt x="486059" y="28577"/>
                </a:lnTo>
                <a:lnTo>
                  <a:pt x="484153" y="30482"/>
                </a:lnTo>
                <a:lnTo>
                  <a:pt x="483201" y="32387"/>
                </a:lnTo>
                <a:lnTo>
                  <a:pt x="482248" y="35309"/>
                </a:lnTo>
                <a:lnTo>
                  <a:pt x="481295" y="37214"/>
                </a:lnTo>
                <a:lnTo>
                  <a:pt x="481295" y="41024"/>
                </a:lnTo>
                <a:lnTo>
                  <a:pt x="489870" y="41024"/>
                </a:lnTo>
                <a:lnTo>
                  <a:pt x="489870" y="37214"/>
                </a:lnTo>
                <a:lnTo>
                  <a:pt x="490823" y="34293"/>
                </a:lnTo>
                <a:lnTo>
                  <a:pt x="493681" y="33404"/>
                </a:lnTo>
                <a:lnTo>
                  <a:pt x="495587" y="31498"/>
                </a:lnTo>
                <a:lnTo>
                  <a:pt x="520881" y="31498"/>
                </a:lnTo>
                <a:lnTo>
                  <a:pt x="519420" y="28577"/>
                </a:lnTo>
                <a:lnTo>
                  <a:pt x="517514" y="26672"/>
                </a:lnTo>
                <a:lnTo>
                  <a:pt x="515608" y="25783"/>
                </a:lnTo>
                <a:lnTo>
                  <a:pt x="513703" y="24767"/>
                </a:lnTo>
                <a:close/>
              </a:path>
              <a:path w="652144" h="77469">
                <a:moveTo>
                  <a:pt x="509879" y="23878"/>
                </a:moveTo>
                <a:lnTo>
                  <a:pt x="497493" y="23878"/>
                </a:lnTo>
                <a:lnTo>
                  <a:pt x="494634" y="24767"/>
                </a:lnTo>
                <a:lnTo>
                  <a:pt x="511785" y="24767"/>
                </a:lnTo>
                <a:lnTo>
                  <a:pt x="509879" y="23878"/>
                </a:lnTo>
                <a:close/>
              </a:path>
              <a:path w="652144" h="77469">
                <a:moveTo>
                  <a:pt x="542287" y="24767"/>
                </a:moveTo>
                <a:lnTo>
                  <a:pt x="534664" y="24767"/>
                </a:lnTo>
                <a:lnTo>
                  <a:pt x="534664" y="75317"/>
                </a:lnTo>
                <a:lnTo>
                  <a:pt x="543240" y="75317"/>
                </a:lnTo>
                <a:lnTo>
                  <a:pt x="543240" y="41913"/>
                </a:lnTo>
                <a:lnTo>
                  <a:pt x="544192" y="40008"/>
                </a:lnTo>
                <a:lnTo>
                  <a:pt x="544192" y="39119"/>
                </a:lnTo>
                <a:lnTo>
                  <a:pt x="545145" y="37214"/>
                </a:lnTo>
                <a:lnTo>
                  <a:pt x="546098" y="36198"/>
                </a:lnTo>
                <a:lnTo>
                  <a:pt x="547051" y="34293"/>
                </a:lnTo>
                <a:lnTo>
                  <a:pt x="548956" y="33404"/>
                </a:lnTo>
                <a:lnTo>
                  <a:pt x="550862" y="32387"/>
                </a:lnTo>
                <a:lnTo>
                  <a:pt x="542287" y="32387"/>
                </a:lnTo>
                <a:lnTo>
                  <a:pt x="542287" y="24767"/>
                </a:lnTo>
                <a:close/>
              </a:path>
              <a:path w="652144" h="77469">
                <a:moveTo>
                  <a:pt x="573136" y="31498"/>
                </a:moveTo>
                <a:lnTo>
                  <a:pt x="561355" y="31498"/>
                </a:lnTo>
                <a:lnTo>
                  <a:pt x="562308" y="32387"/>
                </a:lnTo>
                <a:lnTo>
                  <a:pt x="563261" y="33404"/>
                </a:lnTo>
                <a:lnTo>
                  <a:pt x="564214" y="34293"/>
                </a:lnTo>
                <a:lnTo>
                  <a:pt x="565167" y="35309"/>
                </a:lnTo>
                <a:lnTo>
                  <a:pt x="565167" y="36198"/>
                </a:lnTo>
                <a:lnTo>
                  <a:pt x="566119" y="38103"/>
                </a:lnTo>
                <a:lnTo>
                  <a:pt x="566119" y="75317"/>
                </a:lnTo>
                <a:lnTo>
                  <a:pt x="574695" y="75317"/>
                </a:lnTo>
                <a:lnTo>
                  <a:pt x="574695" y="40008"/>
                </a:lnTo>
                <a:lnTo>
                  <a:pt x="575647" y="37214"/>
                </a:lnTo>
                <a:lnTo>
                  <a:pt x="578506" y="34293"/>
                </a:lnTo>
                <a:lnTo>
                  <a:pt x="580411" y="32387"/>
                </a:lnTo>
                <a:lnTo>
                  <a:pt x="573742" y="32387"/>
                </a:lnTo>
                <a:lnTo>
                  <a:pt x="573136" y="31498"/>
                </a:lnTo>
                <a:close/>
              </a:path>
              <a:path w="652144" h="77469">
                <a:moveTo>
                  <a:pt x="605184" y="31498"/>
                </a:moveTo>
                <a:lnTo>
                  <a:pt x="592798" y="31498"/>
                </a:lnTo>
                <a:lnTo>
                  <a:pt x="593751" y="32387"/>
                </a:lnTo>
                <a:lnTo>
                  <a:pt x="595656" y="33404"/>
                </a:lnTo>
                <a:lnTo>
                  <a:pt x="595656" y="34293"/>
                </a:lnTo>
                <a:lnTo>
                  <a:pt x="596609" y="35309"/>
                </a:lnTo>
                <a:lnTo>
                  <a:pt x="597562" y="36198"/>
                </a:lnTo>
                <a:lnTo>
                  <a:pt x="597562" y="75317"/>
                </a:lnTo>
                <a:lnTo>
                  <a:pt x="606137" y="75317"/>
                </a:lnTo>
                <a:lnTo>
                  <a:pt x="606137" y="33404"/>
                </a:lnTo>
                <a:lnTo>
                  <a:pt x="605184" y="31498"/>
                </a:lnTo>
                <a:close/>
              </a:path>
              <a:path w="652144" h="77469">
                <a:moveTo>
                  <a:pt x="565167" y="23878"/>
                </a:moveTo>
                <a:lnTo>
                  <a:pt x="551815" y="23878"/>
                </a:lnTo>
                <a:lnTo>
                  <a:pt x="547051" y="26672"/>
                </a:lnTo>
                <a:lnTo>
                  <a:pt x="543240" y="32387"/>
                </a:lnTo>
                <a:lnTo>
                  <a:pt x="550862" y="32387"/>
                </a:lnTo>
                <a:lnTo>
                  <a:pt x="551815" y="31498"/>
                </a:lnTo>
                <a:lnTo>
                  <a:pt x="573136" y="31498"/>
                </a:lnTo>
                <a:lnTo>
                  <a:pt x="571836" y="29593"/>
                </a:lnTo>
                <a:lnTo>
                  <a:pt x="570883" y="26672"/>
                </a:lnTo>
                <a:lnTo>
                  <a:pt x="568025" y="25783"/>
                </a:lnTo>
                <a:lnTo>
                  <a:pt x="565167" y="23878"/>
                </a:lnTo>
                <a:close/>
              </a:path>
              <a:path w="652144" h="77469">
                <a:moveTo>
                  <a:pt x="593751" y="23878"/>
                </a:moveTo>
                <a:lnTo>
                  <a:pt x="586128" y="23878"/>
                </a:lnTo>
                <a:lnTo>
                  <a:pt x="583270" y="24767"/>
                </a:lnTo>
                <a:lnTo>
                  <a:pt x="580411" y="25783"/>
                </a:lnTo>
                <a:lnTo>
                  <a:pt x="574695" y="29593"/>
                </a:lnTo>
                <a:lnTo>
                  <a:pt x="573742" y="32387"/>
                </a:lnTo>
                <a:lnTo>
                  <a:pt x="580411" y="32387"/>
                </a:lnTo>
                <a:lnTo>
                  <a:pt x="584223" y="31498"/>
                </a:lnTo>
                <a:lnTo>
                  <a:pt x="605184" y="31498"/>
                </a:lnTo>
                <a:lnTo>
                  <a:pt x="598515" y="24767"/>
                </a:lnTo>
                <a:lnTo>
                  <a:pt x="596609" y="24767"/>
                </a:lnTo>
                <a:lnTo>
                  <a:pt x="593751" y="23878"/>
                </a:lnTo>
                <a:close/>
              </a:path>
              <a:path w="652144" h="77469">
                <a:moveTo>
                  <a:pt x="635686" y="0"/>
                </a:moveTo>
                <a:lnTo>
                  <a:pt x="629970" y="0"/>
                </a:lnTo>
                <a:lnTo>
                  <a:pt x="628064" y="1016"/>
                </a:lnTo>
                <a:lnTo>
                  <a:pt x="625206" y="1905"/>
                </a:lnTo>
                <a:lnTo>
                  <a:pt x="623300" y="2921"/>
                </a:lnTo>
                <a:lnTo>
                  <a:pt x="621395" y="3810"/>
                </a:lnTo>
                <a:lnTo>
                  <a:pt x="617583" y="7620"/>
                </a:lnTo>
                <a:lnTo>
                  <a:pt x="615678" y="11431"/>
                </a:lnTo>
                <a:lnTo>
                  <a:pt x="613772" y="14352"/>
                </a:lnTo>
                <a:lnTo>
                  <a:pt x="613772" y="24767"/>
                </a:lnTo>
                <a:lnTo>
                  <a:pt x="615678" y="26672"/>
                </a:lnTo>
                <a:lnTo>
                  <a:pt x="616631" y="29593"/>
                </a:lnTo>
                <a:lnTo>
                  <a:pt x="617583" y="31498"/>
                </a:lnTo>
                <a:lnTo>
                  <a:pt x="619489" y="33404"/>
                </a:lnTo>
                <a:lnTo>
                  <a:pt x="621395" y="34293"/>
                </a:lnTo>
                <a:lnTo>
                  <a:pt x="623300" y="36198"/>
                </a:lnTo>
                <a:lnTo>
                  <a:pt x="625206" y="37214"/>
                </a:lnTo>
                <a:lnTo>
                  <a:pt x="628064" y="38103"/>
                </a:lnTo>
                <a:lnTo>
                  <a:pt x="637592" y="38103"/>
                </a:lnTo>
                <a:lnTo>
                  <a:pt x="640450" y="37214"/>
                </a:lnTo>
                <a:lnTo>
                  <a:pt x="642356" y="36198"/>
                </a:lnTo>
                <a:lnTo>
                  <a:pt x="643245" y="35309"/>
                </a:lnTo>
                <a:lnTo>
                  <a:pt x="628064" y="35309"/>
                </a:lnTo>
                <a:lnTo>
                  <a:pt x="626159" y="34293"/>
                </a:lnTo>
                <a:lnTo>
                  <a:pt x="624253" y="33404"/>
                </a:lnTo>
                <a:lnTo>
                  <a:pt x="623300" y="32387"/>
                </a:lnTo>
                <a:lnTo>
                  <a:pt x="621395" y="31498"/>
                </a:lnTo>
                <a:lnTo>
                  <a:pt x="617583" y="23878"/>
                </a:lnTo>
                <a:lnTo>
                  <a:pt x="617583" y="15241"/>
                </a:lnTo>
                <a:lnTo>
                  <a:pt x="621395" y="7620"/>
                </a:lnTo>
                <a:lnTo>
                  <a:pt x="623300" y="6731"/>
                </a:lnTo>
                <a:lnTo>
                  <a:pt x="624253" y="5715"/>
                </a:lnTo>
                <a:lnTo>
                  <a:pt x="626159" y="4826"/>
                </a:lnTo>
                <a:lnTo>
                  <a:pt x="628064" y="3810"/>
                </a:lnTo>
                <a:lnTo>
                  <a:pt x="630923" y="2921"/>
                </a:lnTo>
                <a:lnTo>
                  <a:pt x="642356" y="2921"/>
                </a:lnTo>
                <a:lnTo>
                  <a:pt x="640450" y="1905"/>
                </a:lnTo>
                <a:lnTo>
                  <a:pt x="637592" y="1016"/>
                </a:lnTo>
                <a:lnTo>
                  <a:pt x="635686" y="0"/>
                </a:lnTo>
                <a:close/>
              </a:path>
              <a:path w="652144" h="77469">
                <a:moveTo>
                  <a:pt x="642356" y="2921"/>
                </a:moveTo>
                <a:lnTo>
                  <a:pt x="634734" y="2921"/>
                </a:lnTo>
                <a:lnTo>
                  <a:pt x="636639" y="3810"/>
                </a:lnTo>
                <a:lnTo>
                  <a:pt x="638545" y="4826"/>
                </a:lnTo>
                <a:lnTo>
                  <a:pt x="640450" y="5715"/>
                </a:lnTo>
                <a:lnTo>
                  <a:pt x="642356" y="6731"/>
                </a:lnTo>
                <a:lnTo>
                  <a:pt x="644262" y="7620"/>
                </a:lnTo>
                <a:lnTo>
                  <a:pt x="648073" y="15241"/>
                </a:lnTo>
                <a:lnTo>
                  <a:pt x="648073" y="23878"/>
                </a:lnTo>
                <a:lnTo>
                  <a:pt x="644262" y="31498"/>
                </a:lnTo>
                <a:lnTo>
                  <a:pt x="642356" y="32387"/>
                </a:lnTo>
                <a:lnTo>
                  <a:pt x="640450" y="33404"/>
                </a:lnTo>
                <a:lnTo>
                  <a:pt x="638545" y="34293"/>
                </a:lnTo>
                <a:lnTo>
                  <a:pt x="636639" y="35309"/>
                </a:lnTo>
                <a:lnTo>
                  <a:pt x="643245" y="35309"/>
                </a:lnTo>
                <a:lnTo>
                  <a:pt x="644262" y="34293"/>
                </a:lnTo>
                <a:lnTo>
                  <a:pt x="646167" y="33404"/>
                </a:lnTo>
                <a:lnTo>
                  <a:pt x="648073" y="31498"/>
                </a:lnTo>
                <a:lnTo>
                  <a:pt x="649026" y="29593"/>
                </a:lnTo>
                <a:lnTo>
                  <a:pt x="649978" y="26672"/>
                </a:lnTo>
                <a:lnTo>
                  <a:pt x="650931" y="24767"/>
                </a:lnTo>
                <a:lnTo>
                  <a:pt x="651884" y="21972"/>
                </a:lnTo>
                <a:lnTo>
                  <a:pt x="651884" y="16257"/>
                </a:lnTo>
                <a:lnTo>
                  <a:pt x="650931" y="14352"/>
                </a:lnTo>
                <a:lnTo>
                  <a:pt x="649978" y="11431"/>
                </a:lnTo>
                <a:lnTo>
                  <a:pt x="648073" y="7620"/>
                </a:lnTo>
                <a:lnTo>
                  <a:pt x="644262" y="3810"/>
                </a:lnTo>
                <a:lnTo>
                  <a:pt x="642356" y="2921"/>
                </a:lnTo>
                <a:close/>
              </a:path>
              <a:path w="652144" h="77469">
                <a:moveTo>
                  <a:pt x="638545" y="8636"/>
                </a:moveTo>
                <a:lnTo>
                  <a:pt x="625206" y="8636"/>
                </a:lnTo>
                <a:lnTo>
                  <a:pt x="625206" y="30482"/>
                </a:lnTo>
                <a:lnTo>
                  <a:pt x="629017" y="30482"/>
                </a:lnTo>
                <a:lnTo>
                  <a:pt x="629017" y="20956"/>
                </a:lnTo>
                <a:lnTo>
                  <a:pt x="637592" y="20956"/>
                </a:lnTo>
                <a:lnTo>
                  <a:pt x="638545" y="20067"/>
                </a:lnTo>
                <a:lnTo>
                  <a:pt x="640450" y="19051"/>
                </a:lnTo>
                <a:lnTo>
                  <a:pt x="641403" y="18162"/>
                </a:lnTo>
                <a:lnTo>
                  <a:pt x="629017" y="18162"/>
                </a:lnTo>
                <a:lnTo>
                  <a:pt x="629017" y="11431"/>
                </a:lnTo>
                <a:lnTo>
                  <a:pt x="641403" y="11431"/>
                </a:lnTo>
                <a:lnTo>
                  <a:pt x="641403" y="10541"/>
                </a:lnTo>
                <a:lnTo>
                  <a:pt x="639498" y="9525"/>
                </a:lnTo>
                <a:lnTo>
                  <a:pt x="638545" y="8636"/>
                </a:lnTo>
                <a:close/>
              </a:path>
              <a:path w="652144" h="77469">
                <a:moveTo>
                  <a:pt x="635686" y="20956"/>
                </a:moveTo>
                <a:lnTo>
                  <a:pt x="632828" y="20956"/>
                </a:lnTo>
                <a:lnTo>
                  <a:pt x="638545" y="30482"/>
                </a:lnTo>
                <a:lnTo>
                  <a:pt x="642356" y="30482"/>
                </a:lnTo>
                <a:lnTo>
                  <a:pt x="635686" y="20956"/>
                </a:lnTo>
                <a:close/>
              </a:path>
              <a:path w="652144" h="77469">
                <a:moveTo>
                  <a:pt x="641403" y="11431"/>
                </a:moveTo>
                <a:lnTo>
                  <a:pt x="636639" y="11431"/>
                </a:lnTo>
                <a:lnTo>
                  <a:pt x="637592" y="12447"/>
                </a:lnTo>
                <a:lnTo>
                  <a:pt x="638545" y="13336"/>
                </a:lnTo>
                <a:lnTo>
                  <a:pt x="638545" y="16257"/>
                </a:lnTo>
                <a:lnTo>
                  <a:pt x="637592" y="16257"/>
                </a:lnTo>
                <a:lnTo>
                  <a:pt x="637592" y="17146"/>
                </a:lnTo>
                <a:lnTo>
                  <a:pt x="636639" y="17146"/>
                </a:lnTo>
                <a:lnTo>
                  <a:pt x="636639" y="18162"/>
                </a:lnTo>
                <a:lnTo>
                  <a:pt x="641403" y="18162"/>
                </a:lnTo>
                <a:lnTo>
                  <a:pt x="641403" y="114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8211" y="78867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Points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Emphasis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41679"/>
            <a:ext cx="684847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5" dirty="0"/>
              <a:t>LOCATION </a:t>
            </a:r>
            <a:r>
              <a:rPr sz="4000" spc="-5" dirty="0"/>
              <a:t>OF </a:t>
            </a:r>
            <a:r>
              <a:rPr sz="4000" spc="-20" dirty="0"/>
              <a:t>TEAM</a:t>
            </a:r>
            <a:r>
              <a:rPr sz="4000" spc="-25" dirty="0"/>
              <a:t> </a:t>
            </a:r>
            <a:r>
              <a:rPr sz="4000" spc="-10" dirty="0"/>
              <a:t>PERSONNEL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179067" y="2012060"/>
            <a:ext cx="3399154" cy="259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25" dirty="0">
                <a:solidFill>
                  <a:srgbClr val="414A55"/>
                </a:solidFill>
                <a:latin typeface="Calibri"/>
                <a:cs typeface="Calibri"/>
              </a:rPr>
              <a:t>Additionally,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coaches 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or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team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personnel  </a:t>
            </a:r>
            <a:r>
              <a:rPr sz="2800" spc="-20" dirty="0">
                <a:solidFill>
                  <a:srgbClr val="414A55"/>
                </a:solidFill>
                <a:latin typeface="Calibri"/>
                <a:cs typeface="Calibri"/>
              </a:rPr>
              <a:t>may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not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sit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outside 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dugout/bench 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area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on </a:t>
            </a:r>
            <a:r>
              <a:rPr sz="2800" spc="-20" dirty="0">
                <a:solidFill>
                  <a:srgbClr val="414A55"/>
                </a:solidFill>
                <a:latin typeface="Calibri"/>
                <a:cs typeface="Calibri"/>
              </a:rPr>
              <a:t>buckets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or 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stools.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75652" y="2163404"/>
            <a:ext cx="3831497" cy="4013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75652" y="2163460"/>
            <a:ext cx="3831590" cy="4013835"/>
          </a:xfrm>
          <a:custGeom>
            <a:avLst/>
            <a:gdLst/>
            <a:ahLst/>
            <a:cxnLst/>
            <a:rect l="l" t="t" r="r" b="b"/>
            <a:pathLst>
              <a:path w="3831590" h="4013835">
                <a:moveTo>
                  <a:pt x="3831497" y="0"/>
                </a:moveTo>
                <a:lnTo>
                  <a:pt x="0" y="0"/>
                </a:lnTo>
                <a:lnTo>
                  <a:pt x="0" y="4013311"/>
                </a:lnTo>
              </a:path>
            </a:pathLst>
          </a:custGeom>
          <a:ln w="5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2811" y="2161555"/>
            <a:ext cx="406400" cy="137160"/>
          </a:xfrm>
          <a:custGeom>
            <a:avLst/>
            <a:gdLst/>
            <a:ahLst/>
            <a:cxnLst/>
            <a:rect l="l" t="t" r="r" b="b"/>
            <a:pathLst>
              <a:path w="406400" h="137160">
                <a:moveTo>
                  <a:pt x="0" y="136554"/>
                </a:moveTo>
                <a:lnTo>
                  <a:pt x="406151" y="136554"/>
                </a:lnTo>
                <a:lnTo>
                  <a:pt x="406151" y="0"/>
                </a:lnTo>
                <a:lnTo>
                  <a:pt x="0" y="0"/>
                </a:lnTo>
                <a:lnTo>
                  <a:pt x="0" y="1365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7742" y="2185436"/>
            <a:ext cx="360045" cy="95885"/>
          </a:xfrm>
          <a:custGeom>
            <a:avLst/>
            <a:gdLst/>
            <a:ahLst/>
            <a:cxnLst/>
            <a:rect l="l" t="t" r="r" b="b"/>
            <a:pathLst>
              <a:path w="360045" h="95885">
                <a:moveTo>
                  <a:pt x="38185" y="4827"/>
                </a:moveTo>
                <a:lnTo>
                  <a:pt x="0" y="4827"/>
                </a:lnTo>
                <a:lnTo>
                  <a:pt x="0" y="75454"/>
                </a:lnTo>
                <a:lnTo>
                  <a:pt x="9468" y="75454"/>
                </a:lnTo>
                <a:lnTo>
                  <a:pt x="9468" y="46746"/>
                </a:lnTo>
                <a:lnTo>
                  <a:pt x="38185" y="46746"/>
                </a:lnTo>
                <a:lnTo>
                  <a:pt x="43865" y="44840"/>
                </a:lnTo>
                <a:lnTo>
                  <a:pt x="47652" y="41029"/>
                </a:lnTo>
                <a:lnTo>
                  <a:pt x="49073" y="39124"/>
                </a:lnTo>
                <a:lnTo>
                  <a:pt x="9468" y="39124"/>
                </a:lnTo>
                <a:lnTo>
                  <a:pt x="9468" y="13337"/>
                </a:lnTo>
                <a:lnTo>
                  <a:pt x="49831" y="13337"/>
                </a:lnTo>
                <a:lnTo>
                  <a:pt x="47652" y="10416"/>
                </a:lnTo>
                <a:lnTo>
                  <a:pt x="43865" y="6732"/>
                </a:lnTo>
                <a:lnTo>
                  <a:pt x="38185" y="4827"/>
                </a:lnTo>
                <a:close/>
              </a:path>
              <a:path w="360045" h="95885">
                <a:moveTo>
                  <a:pt x="49831" y="13337"/>
                </a:moveTo>
                <a:lnTo>
                  <a:pt x="33451" y="13337"/>
                </a:lnTo>
                <a:lnTo>
                  <a:pt x="37238" y="14227"/>
                </a:lnTo>
                <a:lnTo>
                  <a:pt x="40078" y="16132"/>
                </a:lnTo>
                <a:lnTo>
                  <a:pt x="41972" y="18037"/>
                </a:lnTo>
                <a:lnTo>
                  <a:pt x="43865" y="21848"/>
                </a:lnTo>
                <a:lnTo>
                  <a:pt x="43865" y="30613"/>
                </a:lnTo>
                <a:lnTo>
                  <a:pt x="41972" y="33535"/>
                </a:lnTo>
                <a:lnTo>
                  <a:pt x="40078" y="35313"/>
                </a:lnTo>
                <a:lnTo>
                  <a:pt x="37238" y="38235"/>
                </a:lnTo>
                <a:lnTo>
                  <a:pt x="33451" y="39124"/>
                </a:lnTo>
                <a:lnTo>
                  <a:pt x="49073" y="39124"/>
                </a:lnTo>
                <a:lnTo>
                  <a:pt x="50493" y="37219"/>
                </a:lnTo>
                <a:lnTo>
                  <a:pt x="52386" y="32519"/>
                </a:lnTo>
                <a:lnTo>
                  <a:pt x="52386" y="18927"/>
                </a:lnTo>
                <a:lnTo>
                  <a:pt x="50493" y="14227"/>
                </a:lnTo>
                <a:lnTo>
                  <a:pt x="49831" y="13337"/>
                </a:lnTo>
                <a:close/>
              </a:path>
              <a:path w="360045" h="95885">
                <a:moveTo>
                  <a:pt x="71637" y="4827"/>
                </a:moveTo>
                <a:lnTo>
                  <a:pt x="63116" y="4827"/>
                </a:lnTo>
                <a:lnTo>
                  <a:pt x="63116" y="75454"/>
                </a:lnTo>
                <a:lnTo>
                  <a:pt x="71637" y="75454"/>
                </a:lnTo>
                <a:lnTo>
                  <a:pt x="71637" y="4827"/>
                </a:lnTo>
                <a:close/>
              </a:path>
              <a:path w="360045" h="95885">
                <a:moveTo>
                  <a:pt x="123390" y="30613"/>
                </a:moveTo>
                <a:lnTo>
                  <a:pt x="107927" y="30613"/>
                </a:lnTo>
                <a:lnTo>
                  <a:pt x="108881" y="31629"/>
                </a:lnTo>
                <a:lnTo>
                  <a:pt x="111715" y="31629"/>
                </a:lnTo>
                <a:lnTo>
                  <a:pt x="112656" y="32519"/>
                </a:lnTo>
                <a:lnTo>
                  <a:pt x="113610" y="32519"/>
                </a:lnTo>
                <a:lnTo>
                  <a:pt x="114550" y="33535"/>
                </a:lnTo>
                <a:lnTo>
                  <a:pt x="115504" y="34424"/>
                </a:lnTo>
                <a:lnTo>
                  <a:pt x="116445" y="36329"/>
                </a:lnTo>
                <a:lnTo>
                  <a:pt x="116445" y="42046"/>
                </a:lnTo>
                <a:lnTo>
                  <a:pt x="115504" y="42935"/>
                </a:lnTo>
                <a:lnTo>
                  <a:pt x="114550" y="43951"/>
                </a:lnTo>
                <a:lnTo>
                  <a:pt x="112656" y="43951"/>
                </a:lnTo>
                <a:lnTo>
                  <a:pt x="111715" y="44840"/>
                </a:lnTo>
                <a:lnTo>
                  <a:pt x="109821" y="44840"/>
                </a:lnTo>
                <a:lnTo>
                  <a:pt x="107927" y="45729"/>
                </a:lnTo>
                <a:lnTo>
                  <a:pt x="101301" y="45729"/>
                </a:lnTo>
                <a:lnTo>
                  <a:pt x="99407" y="46746"/>
                </a:lnTo>
                <a:lnTo>
                  <a:pt x="97514" y="46746"/>
                </a:lnTo>
                <a:lnTo>
                  <a:pt x="95621" y="47635"/>
                </a:lnTo>
                <a:lnTo>
                  <a:pt x="92780" y="47635"/>
                </a:lnTo>
                <a:lnTo>
                  <a:pt x="90887" y="48651"/>
                </a:lnTo>
                <a:lnTo>
                  <a:pt x="88678" y="49540"/>
                </a:lnTo>
                <a:lnTo>
                  <a:pt x="87731" y="50557"/>
                </a:lnTo>
                <a:lnTo>
                  <a:pt x="85838" y="51446"/>
                </a:lnTo>
                <a:lnTo>
                  <a:pt x="82051" y="59067"/>
                </a:lnTo>
                <a:lnTo>
                  <a:pt x="82051" y="66943"/>
                </a:lnTo>
                <a:lnTo>
                  <a:pt x="83944" y="70754"/>
                </a:lnTo>
                <a:lnTo>
                  <a:pt x="85838" y="72532"/>
                </a:lnTo>
                <a:lnTo>
                  <a:pt x="86785" y="73549"/>
                </a:lnTo>
                <a:lnTo>
                  <a:pt x="90887" y="75454"/>
                </a:lnTo>
                <a:lnTo>
                  <a:pt x="92780" y="75454"/>
                </a:lnTo>
                <a:lnTo>
                  <a:pt x="94674" y="76343"/>
                </a:lnTo>
                <a:lnTo>
                  <a:pt x="106033" y="76343"/>
                </a:lnTo>
                <a:lnTo>
                  <a:pt x="108881" y="74438"/>
                </a:lnTo>
                <a:lnTo>
                  <a:pt x="111715" y="73549"/>
                </a:lnTo>
                <a:lnTo>
                  <a:pt x="114550" y="71643"/>
                </a:lnTo>
                <a:lnTo>
                  <a:pt x="115842" y="69738"/>
                </a:lnTo>
                <a:lnTo>
                  <a:pt x="99407" y="69738"/>
                </a:lnTo>
                <a:lnTo>
                  <a:pt x="98461" y="68848"/>
                </a:lnTo>
                <a:lnTo>
                  <a:pt x="95621" y="68848"/>
                </a:lnTo>
                <a:lnTo>
                  <a:pt x="94674" y="67832"/>
                </a:lnTo>
                <a:lnTo>
                  <a:pt x="93727" y="67832"/>
                </a:lnTo>
                <a:lnTo>
                  <a:pt x="93727" y="66943"/>
                </a:lnTo>
                <a:lnTo>
                  <a:pt x="92780" y="65927"/>
                </a:lnTo>
                <a:lnTo>
                  <a:pt x="91834" y="65038"/>
                </a:lnTo>
                <a:lnTo>
                  <a:pt x="91834" y="64021"/>
                </a:lnTo>
                <a:lnTo>
                  <a:pt x="90887" y="63132"/>
                </a:lnTo>
                <a:lnTo>
                  <a:pt x="90887" y="60338"/>
                </a:lnTo>
                <a:lnTo>
                  <a:pt x="91834" y="58051"/>
                </a:lnTo>
                <a:lnTo>
                  <a:pt x="92780" y="57162"/>
                </a:lnTo>
                <a:lnTo>
                  <a:pt x="93727" y="55257"/>
                </a:lnTo>
                <a:lnTo>
                  <a:pt x="94674" y="54240"/>
                </a:lnTo>
                <a:lnTo>
                  <a:pt x="96567" y="54240"/>
                </a:lnTo>
                <a:lnTo>
                  <a:pt x="97514" y="53351"/>
                </a:lnTo>
                <a:lnTo>
                  <a:pt x="99407" y="52462"/>
                </a:lnTo>
                <a:lnTo>
                  <a:pt x="105092" y="52462"/>
                </a:lnTo>
                <a:lnTo>
                  <a:pt x="106986" y="51446"/>
                </a:lnTo>
                <a:lnTo>
                  <a:pt x="110775" y="51446"/>
                </a:lnTo>
                <a:lnTo>
                  <a:pt x="112656" y="50557"/>
                </a:lnTo>
                <a:lnTo>
                  <a:pt x="113610" y="50557"/>
                </a:lnTo>
                <a:lnTo>
                  <a:pt x="115504" y="49540"/>
                </a:lnTo>
                <a:lnTo>
                  <a:pt x="125280" y="49540"/>
                </a:lnTo>
                <a:lnTo>
                  <a:pt x="125280" y="34424"/>
                </a:lnTo>
                <a:lnTo>
                  <a:pt x="123390" y="30613"/>
                </a:lnTo>
                <a:close/>
              </a:path>
              <a:path w="360045" h="95885">
                <a:moveTo>
                  <a:pt x="125280" y="68848"/>
                </a:moveTo>
                <a:lnTo>
                  <a:pt x="116445" y="68848"/>
                </a:lnTo>
                <a:lnTo>
                  <a:pt x="116445" y="71643"/>
                </a:lnTo>
                <a:lnTo>
                  <a:pt x="117398" y="73549"/>
                </a:lnTo>
                <a:lnTo>
                  <a:pt x="118339" y="74438"/>
                </a:lnTo>
                <a:lnTo>
                  <a:pt x="120233" y="76343"/>
                </a:lnTo>
                <a:lnTo>
                  <a:pt x="129068" y="76343"/>
                </a:lnTo>
                <a:lnTo>
                  <a:pt x="130021" y="75454"/>
                </a:lnTo>
                <a:lnTo>
                  <a:pt x="130021" y="69738"/>
                </a:lnTo>
                <a:lnTo>
                  <a:pt x="126233" y="69738"/>
                </a:lnTo>
                <a:lnTo>
                  <a:pt x="125280" y="68848"/>
                </a:lnTo>
                <a:close/>
              </a:path>
              <a:path w="360045" h="95885">
                <a:moveTo>
                  <a:pt x="125280" y="49540"/>
                </a:moveTo>
                <a:lnTo>
                  <a:pt x="116445" y="49540"/>
                </a:lnTo>
                <a:lnTo>
                  <a:pt x="116445" y="60338"/>
                </a:lnTo>
                <a:lnTo>
                  <a:pt x="115504" y="61227"/>
                </a:lnTo>
                <a:lnTo>
                  <a:pt x="114550" y="63132"/>
                </a:lnTo>
                <a:lnTo>
                  <a:pt x="113610" y="64021"/>
                </a:lnTo>
                <a:lnTo>
                  <a:pt x="112656" y="65038"/>
                </a:lnTo>
                <a:lnTo>
                  <a:pt x="111715" y="66943"/>
                </a:lnTo>
                <a:lnTo>
                  <a:pt x="109821" y="67832"/>
                </a:lnTo>
                <a:lnTo>
                  <a:pt x="107927" y="67832"/>
                </a:lnTo>
                <a:lnTo>
                  <a:pt x="106033" y="68848"/>
                </a:lnTo>
                <a:lnTo>
                  <a:pt x="104139" y="69738"/>
                </a:lnTo>
                <a:lnTo>
                  <a:pt x="115842" y="69738"/>
                </a:lnTo>
                <a:lnTo>
                  <a:pt x="116445" y="68848"/>
                </a:lnTo>
                <a:lnTo>
                  <a:pt x="125280" y="68848"/>
                </a:lnTo>
                <a:lnTo>
                  <a:pt x="125280" y="49540"/>
                </a:lnTo>
                <a:close/>
              </a:path>
              <a:path w="360045" h="95885">
                <a:moveTo>
                  <a:pt x="130021" y="68848"/>
                </a:moveTo>
                <a:lnTo>
                  <a:pt x="129068" y="68848"/>
                </a:lnTo>
                <a:lnTo>
                  <a:pt x="128127" y="69738"/>
                </a:lnTo>
                <a:lnTo>
                  <a:pt x="130021" y="69738"/>
                </a:lnTo>
                <a:lnTo>
                  <a:pt x="130021" y="68848"/>
                </a:lnTo>
                <a:close/>
              </a:path>
              <a:path w="360045" h="95885">
                <a:moveTo>
                  <a:pt x="114550" y="23754"/>
                </a:moveTo>
                <a:lnTo>
                  <a:pt x="97514" y="23754"/>
                </a:lnTo>
                <a:lnTo>
                  <a:pt x="95621" y="24643"/>
                </a:lnTo>
                <a:lnTo>
                  <a:pt x="92780" y="25659"/>
                </a:lnTo>
                <a:lnTo>
                  <a:pt x="83944" y="37219"/>
                </a:lnTo>
                <a:lnTo>
                  <a:pt x="83944" y="40140"/>
                </a:lnTo>
                <a:lnTo>
                  <a:pt x="92780" y="40140"/>
                </a:lnTo>
                <a:lnTo>
                  <a:pt x="92780" y="36329"/>
                </a:lnTo>
                <a:lnTo>
                  <a:pt x="93727" y="34424"/>
                </a:lnTo>
                <a:lnTo>
                  <a:pt x="96567" y="32519"/>
                </a:lnTo>
                <a:lnTo>
                  <a:pt x="98461" y="31629"/>
                </a:lnTo>
                <a:lnTo>
                  <a:pt x="101301" y="30613"/>
                </a:lnTo>
                <a:lnTo>
                  <a:pt x="123390" y="30613"/>
                </a:lnTo>
                <a:lnTo>
                  <a:pt x="122445" y="28708"/>
                </a:lnTo>
                <a:lnTo>
                  <a:pt x="120233" y="26802"/>
                </a:lnTo>
                <a:lnTo>
                  <a:pt x="118339" y="25659"/>
                </a:lnTo>
                <a:lnTo>
                  <a:pt x="116445" y="24643"/>
                </a:lnTo>
                <a:lnTo>
                  <a:pt x="114550" y="23754"/>
                </a:lnTo>
                <a:close/>
              </a:path>
              <a:path w="360045" h="95885">
                <a:moveTo>
                  <a:pt x="107927" y="22737"/>
                </a:moveTo>
                <a:lnTo>
                  <a:pt x="103198" y="22737"/>
                </a:lnTo>
                <a:lnTo>
                  <a:pt x="100354" y="23754"/>
                </a:lnTo>
                <a:lnTo>
                  <a:pt x="109821" y="23754"/>
                </a:lnTo>
                <a:lnTo>
                  <a:pt x="107927" y="22737"/>
                </a:lnTo>
                <a:close/>
              </a:path>
              <a:path w="360045" h="95885">
                <a:moveTo>
                  <a:pt x="137598" y="86759"/>
                </a:moveTo>
                <a:lnTo>
                  <a:pt x="137598" y="94635"/>
                </a:lnTo>
                <a:lnTo>
                  <a:pt x="138539" y="95651"/>
                </a:lnTo>
                <a:lnTo>
                  <a:pt x="148010" y="95651"/>
                </a:lnTo>
                <a:lnTo>
                  <a:pt x="148950" y="94635"/>
                </a:lnTo>
                <a:lnTo>
                  <a:pt x="150845" y="93746"/>
                </a:lnTo>
                <a:lnTo>
                  <a:pt x="151798" y="92730"/>
                </a:lnTo>
                <a:lnTo>
                  <a:pt x="152739" y="91459"/>
                </a:lnTo>
                <a:lnTo>
                  <a:pt x="153692" y="90570"/>
                </a:lnTo>
                <a:lnTo>
                  <a:pt x="154951" y="88665"/>
                </a:lnTo>
                <a:lnTo>
                  <a:pt x="140433" y="88665"/>
                </a:lnTo>
                <a:lnTo>
                  <a:pt x="139492" y="87776"/>
                </a:lnTo>
                <a:lnTo>
                  <a:pt x="138539" y="87776"/>
                </a:lnTo>
                <a:lnTo>
                  <a:pt x="137598" y="86759"/>
                </a:lnTo>
                <a:close/>
              </a:path>
              <a:path w="360045" h="95885">
                <a:moveTo>
                  <a:pt x="142327" y="24643"/>
                </a:moveTo>
                <a:lnTo>
                  <a:pt x="132856" y="24643"/>
                </a:lnTo>
                <a:lnTo>
                  <a:pt x="152739" y="75454"/>
                </a:lnTo>
                <a:lnTo>
                  <a:pt x="148950" y="83965"/>
                </a:lnTo>
                <a:lnTo>
                  <a:pt x="148010" y="84854"/>
                </a:lnTo>
                <a:lnTo>
                  <a:pt x="147056" y="86759"/>
                </a:lnTo>
                <a:lnTo>
                  <a:pt x="146115" y="86759"/>
                </a:lnTo>
                <a:lnTo>
                  <a:pt x="145162" y="87776"/>
                </a:lnTo>
                <a:lnTo>
                  <a:pt x="144221" y="88665"/>
                </a:lnTo>
                <a:lnTo>
                  <a:pt x="154951" y="88665"/>
                </a:lnTo>
                <a:lnTo>
                  <a:pt x="156845" y="84854"/>
                </a:lnTo>
                <a:lnTo>
                  <a:pt x="157786" y="82059"/>
                </a:lnTo>
                <a:lnTo>
                  <a:pt x="164172" y="65927"/>
                </a:lnTo>
                <a:lnTo>
                  <a:pt x="156845" y="65927"/>
                </a:lnTo>
                <a:lnTo>
                  <a:pt x="142327" y="24643"/>
                </a:lnTo>
                <a:close/>
              </a:path>
              <a:path w="360045" h="95885">
                <a:moveTo>
                  <a:pt x="180515" y="24643"/>
                </a:moveTo>
                <a:lnTo>
                  <a:pt x="171045" y="24643"/>
                </a:lnTo>
                <a:lnTo>
                  <a:pt x="156845" y="65927"/>
                </a:lnTo>
                <a:lnTo>
                  <a:pt x="164172" y="65927"/>
                </a:lnTo>
                <a:lnTo>
                  <a:pt x="180515" y="24643"/>
                </a:lnTo>
                <a:close/>
              </a:path>
              <a:path w="360045" h="95885">
                <a:moveTo>
                  <a:pt x="226585" y="4827"/>
                </a:moveTo>
                <a:lnTo>
                  <a:pt x="188397" y="4827"/>
                </a:lnTo>
                <a:lnTo>
                  <a:pt x="188397" y="75454"/>
                </a:lnTo>
                <a:lnTo>
                  <a:pt x="197868" y="75454"/>
                </a:lnTo>
                <a:lnTo>
                  <a:pt x="197868" y="46746"/>
                </a:lnTo>
                <a:lnTo>
                  <a:pt x="226585" y="46746"/>
                </a:lnTo>
                <a:lnTo>
                  <a:pt x="232268" y="44840"/>
                </a:lnTo>
                <a:lnTo>
                  <a:pt x="237950" y="39124"/>
                </a:lnTo>
                <a:lnTo>
                  <a:pt x="197868" y="39124"/>
                </a:lnTo>
                <a:lnTo>
                  <a:pt x="197868" y="13337"/>
                </a:lnTo>
                <a:lnTo>
                  <a:pt x="238961" y="13337"/>
                </a:lnTo>
                <a:lnTo>
                  <a:pt x="236056" y="10416"/>
                </a:lnTo>
                <a:lnTo>
                  <a:pt x="232268" y="6732"/>
                </a:lnTo>
                <a:lnTo>
                  <a:pt x="226585" y="4827"/>
                </a:lnTo>
                <a:close/>
              </a:path>
              <a:path w="360045" h="95885">
                <a:moveTo>
                  <a:pt x="238961" y="13337"/>
                </a:moveTo>
                <a:lnTo>
                  <a:pt x="221856" y="13337"/>
                </a:lnTo>
                <a:lnTo>
                  <a:pt x="225645" y="14227"/>
                </a:lnTo>
                <a:lnTo>
                  <a:pt x="228480" y="16132"/>
                </a:lnTo>
                <a:lnTo>
                  <a:pt x="230374" y="18037"/>
                </a:lnTo>
                <a:lnTo>
                  <a:pt x="232268" y="21848"/>
                </a:lnTo>
                <a:lnTo>
                  <a:pt x="232268" y="30613"/>
                </a:lnTo>
                <a:lnTo>
                  <a:pt x="230374" y="33535"/>
                </a:lnTo>
                <a:lnTo>
                  <a:pt x="228480" y="35313"/>
                </a:lnTo>
                <a:lnTo>
                  <a:pt x="225645" y="38235"/>
                </a:lnTo>
                <a:lnTo>
                  <a:pt x="221856" y="39124"/>
                </a:lnTo>
                <a:lnTo>
                  <a:pt x="237950" y="39124"/>
                </a:lnTo>
                <a:lnTo>
                  <a:pt x="239845" y="37219"/>
                </a:lnTo>
                <a:lnTo>
                  <a:pt x="240785" y="32519"/>
                </a:lnTo>
                <a:lnTo>
                  <a:pt x="240785" y="18927"/>
                </a:lnTo>
                <a:lnTo>
                  <a:pt x="239845" y="14227"/>
                </a:lnTo>
                <a:lnTo>
                  <a:pt x="238961" y="13337"/>
                </a:lnTo>
                <a:close/>
              </a:path>
              <a:path w="360045" h="95885">
                <a:moveTo>
                  <a:pt x="260045" y="4827"/>
                </a:moveTo>
                <a:lnTo>
                  <a:pt x="252468" y="4827"/>
                </a:lnTo>
                <a:lnTo>
                  <a:pt x="252468" y="15243"/>
                </a:lnTo>
                <a:lnTo>
                  <a:pt x="260045" y="15243"/>
                </a:lnTo>
                <a:lnTo>
                  <a:pt x="260045" y="4827"/>
                </a:lnTo>
                <a:close/>
              </a:path>
              <a:path w="360045" h="95885">
                <a:moveTo>
                  <a:pt x="260045" y="24643"/>
                </a:moveTo>
                <a:lnTo>
                  <a:pt x="252468" y="24643"/>
                </a:lnTo>
                <a:lnTo>
                  <a:pt x="252468" y="75454"/>
                </a:lnTo>
                <a:lnTo>
                  <a:pt x="260045" y="75454"/>
                </a:lnTo>
                <a:lnTo>
                  <a:pt x="260045" y="24643"/>
                </a:lnTo>
                <a:close/>
              </a:path>
              <a:path w="360045" h="95885">
                <a:moveTo>
                  <a:pt x="297280" y="22737"/>
                </a:moveTo>
                <a:lnTo>
                  <a:pt x="290644" y="22737"/>
                </a:lnTo>
                <a:lnTo>
                  <a:pt x="286868" y="23754"/>
                </a:lnTo>
                <a:lnTo>
                  <a:pt x="283703" y="25659"/>
                </a:lnTo>
                <a:lnTo>
                  <a:pt x="280868" y="26802"/>
                </a:lnTo>
                <a:lnTo>
                  <a:pt x="278033" y="28708"/>
                </a:lnTo>
                <a:lnTo>
                  <a:pt x="276139" y="31629"/>
                </a:lnTo>
                <a:lnTo>
                  <a:pt x="274245" y="33535"/>
                </a:lnTo>
                <a:lnTo>
                  <a:pt x="273291" y="36329"/>
                </a:lnTo>
                <a:lnTo>
                  <a:pt x="272350" y="40140"/>
                </a:lnTo>
                <a:lnTo>
                  <a:pt x="271397" y="42935"/>
                </a:lnTo>
                <a:lnTo>
                  <a:pt x="270456" y="46746"/>
                </a:lnTo>
                <a:lnTo>
                  <a:pt x="270456" y="54240"/>
                </a:lnTo>
                <a:lnTo>
                  <a:pt x="271397" y="58051"/>
                </a:lnTo>
                <a:lnTo>
                  <a:pt x="272350" y="61227"/>
                </a:lnTo>
                <a:lnTo>
                  <a:pt x="273291" y="64021"/>
                </a:lnTo>
                <a:lnTo>
                  <a:pt x="274245" y="66943"/>
                </a:lnTo>
                <a:lnTo>
                  <a:pt x="276139" y="69738"/>
                </a:lnTo>
                <a:lnTo>
                  <a:pt x="278033" y="71643"/>
                </a:lnTo>
                <a:lnTo>
                  <a:pt x="280868" y="73549"/>
                </a:lnTo>
                <a:lnTo>
                  <a:pt x="283703" y="74438"/>
                </a:lnTo>
                <a:lnTo>
                  <a:pt x="286868" y="76343"/>
                </a:lnTo>
                <a:lnTo>
                  <a:pt x="301068" y="76343"/>
                </a:lnTo>
                <a:lnTo>
                  <a:pt x="305797" y="74438"/>
                </a:lnTo>
                <a:lnTo>
                  <a:pt x="309585" y="71643"/>
                </a:lnTo>
                <a:lnTo>
                  <a:pt x="311479" y="69738"/>
                </a:lnTo>
                <a:lnTo>
                  <a:pt x="291597" y="69738"/>
                </a:lnTo>
                <a:lnTo>
                  <a:pt x="289703" y="68848"/>
                </a:lnTo>
                <a:lnTo>
                  <a:pt x="287809" y="67832"/>
                </a:lnTo>
                <a:lnTo>
                  <a:pt x="285915" y="66943"/>
                </a:lnTo>
                <a:lnTo>
                  <a:pt x="283703" y="65038"/>
                </a:lnTo>
                <a:lnTo>
                  <a:pt x="282762" y="64021"/>
                </a:lnTo>
                <a:lnTo>
                  <a:pt x="281808" y="62243"/>
                </a:lnTo>
                <a:lnTo>
                  <a:pt x="280868" y="60338"/>
                </a:lnTo>
                <a:lnTo>
                  <a:pt x="279914" y="57162"/>
                </a:lnTo>
                <a:lnTo>
                  <a:pt x="279914" y="55257"/>
                </a:lnTo>
                <a:lnTo>
                  <a:pt x="278974" y="53351"/>
                </a:lnTo>
                <a:lnTo>
                  <a:pt x="278974" y="47635"/>
                </a:lnTo>
                <a:lnTo>
                  <a:pt x="279914" y="45729"/>
                </a:lnTo>
                <a:lnTo>
                  <a:pt x="279914" y="42935"/>
                </a:lnTo>
                <a:lnTo>
                  <a:pt x="292538" y="30613"/>
                </a:lnTo>
                <a:lnTo>
                  <a:pt x="313374" y="30613"/>
                </a:lnTo>
                <a:lnTo>
                  <a:pt x="311479" y="28708"/>
                </a:lnTo>
                <a:lnTo>
                  <a:pt x="309585" y="27819"/>
                </a:lnTo>
                <a:lnTo>
                  <a:pt x="307691" y="25659"/>
                </a:lnTo>
                <a:lnTo>
                  <a:pt x="304856" y="24643"/>
                </a:lnTo>
                <a:lnTo>
                  <a:pt x="302962" y="24643"/>
                </a:lnTo>
                <a:lnTo>
                  <a:pt x="300114" y="23754"/>
                </a:lnTo>
                <a:lnTo>
                  <a:pt x="297280" y="22737"/>
                </a:lnTo>
                <a:close/>
              </a:path>
              <a:path w="360045" h="95885">
                <a:moveTo>
                  <a:pt x="317480" y="57162"/>
                </a:moveTo>
                <a:lnTo>
                  <a:pt x="308632" y="57162"/>
                </a:lnTo>
                <a:lnTo>
                  <a:pt x="307691" y="61227"/>
                </a:lnTo>
                <a:lnTo>
                  <a:pt x="306750" y="64021"/>
                </a:lnTo>
                <a:lnTo>
                  <a:pt x="303903" y="65927"/>
                </a:lnTo>
                <a:lnTo>
                  <a:pt x="302009" y="67832"/>
                </a:lnTo>
                <a:lnTo>
                  <a:pt x="298220" y="69738"/>
                </a:lnTo>
                <a:lnTo>
                  <a:pt x="311479" y="69738"/>
                </a:lnTo>
                <a:lnTo>
                  <a:pt x="313374" y="67832"/>
                </a:lnTo>
                <a:lnTo>
                  <a:pt x="316208" y="63132"/>
                </a:lnTo>
                <a:lnTo>
                  <a:pt x="317480" y="57162"/>
                </a:lnTo>
                <a:close/>
              </a:path>
              <a:path w="360045" h="95885">
                <a:moveTo>
                  <a:pt x="313374" y="30613"/>
                </a:moveTo>
                <a:lnTo>
                  <a:pt x="299174" y="30613"/>
                </a:lnTo>
                <a:lnTo>
                  <a:pt x="302009" y="31629"/>
                </a:lnTo>
                <a:lnTo>
                  <a:pt x="303903" y="33535"/>
                </a:lnTo>
                <a:lnTo>
                  <a:pt x="305797" y="35313"/>
                </a:lnTo>
                <a:lnTo>
                  <a:pt x="307691" y="37219"/>
                </a:lnTo>
                <a:lnTo>
                  <a:pt x="307691" y="41029"/>
                </a:lnTo>
                <a:lnTo>
                  <a:pt x="316208" y="41029"/>
                </a:lnTo>
                <a:lnTo>
                  <a:pt x="316208" y="38235"/>
                </a:lnTo>
                <a:lnTo>
                  <a:pt x="315268" y="35313"/>
                </a:lnTo>
                <a:lnTo>
                  <a:pt x="314314" y="33535"/>
                </a:lnTo>
                <a:lnTo>
                  <a:pt x="313374" y="30613"/>
                </a:lnTo>
                <a:close/>
              </a:path>
              <a:path w="360045" h="95885">
                <a:moveTo>
                  <a:pt x="343032" y="0"/>
                </a:moveTo>
                <a:lnTo>
                  <a:pt x="337362" y="0"/>
                </a:lnTo>
                <a:lnTo>
                  <a:pt x="335468" y="1016"/>
                </a:lnTo>
                <a:lnTo>
                  <a:pt x="332620" y="1905"/>
                </a:lnTo>
                <a:lnTo>
                  <a:pt x="330726" y="2921"/>
                </a:lnTo>
                <a:lnTo>
                  <a:pt x="328832" y="3810"/>
                </a:lnTo>
                <a:lnTo>
                  <a:pt x="325044" y="7621"/>
                </a:lnTo>
                <a:lnTo>
                  <a:pt x="323149" y="11432"/>
                </a:lnTo>
                <a:lnTo>
                  <a:pt x="322209" y="14227"/>
                </a:lnTo>
                <a:lnTo>
                  <a:pt x="321255" y="16132"/>
                </a:lnTo>
                <a:lnTo>
                  <a:pt x="321255" y="21848"/>
                </a:lnTo>
                <a:lnTo>
                  <a:pt x="322209" y="24643"/>
                </a:lnTo>
                <a:lnTo>
                  <a:pt x="323149" y="26802"/>
                </a:lnTo>
                <a:lnTo>
                  <a:pt x="325044" y="30613"/>
                </a:lnTo>
                <a:lnTo>
                  <a:pt x="328832" y="34424"/>
                </a:lnTo>
                <a:lnTo>
                  <a:pt x="330726" y="35313"/>
                </a:lnTo>
                <a:lnTo>
                  <a:pt x="332620" y="36329"/>
                </a:lnTo>
                <a:lnTo>
                  <a:pt x="335468" y="37219"/>
                </a:lnTo>
                <a:lnTo>
                  <a:pt x="337362" y="38235"/>
                </a:lnTo>
                <a:lnTo>
                  <a:pt x="343032" y="38235"/>
                </a:lnTo>
                <a:lnTo>
                  <a:pt x="345879" y="37219"/>
                </a:lnTo>
                <a:lnTo>
                  <a:pt x="349962" y="35313"/>
                </a:lnTo>
                <a:lnTo>
                  <a:pt x="336409" y="35313"/>
                </a:lnTo>
                <a:lnTo>
                  <a:pt x="332620" y="33535"/>
                </a:lnTo>
                <a:lnTo>
                  <a:pt x="330726" y="32519"/>
                </a:lnTo>
                <a:lnTo>
                  <a:pt x="328832" y="30613"/>
                </a:lnTo>
                <a:lnTo>
                  <a:pt x="327891" y="29724"/>
                </a:lnTo>
                <a:lnTo>
                  <a:pt x="326938" y="27819"/>
                </a:lnTo>
                <a:lnTo>
                  <a:pt x="325997" y="25659"/>
                </a:lnTo>
                <a:lnTo>
                  <a:pt x="325044" y="23754"/>
                </a:lnTo>
                <a:lnTo>
                  <a:pt x="325044" y="14227"/>
                </a:lnTo>
                <a:lnTo>
                  <a:pt x="327891" y="8510"/>
                </a:lnTo>
                <a:lnTo>
                  <a:pt x="328832" y="7621"/>
                </a:lnTo>
                <a:lnTo>
                  <a:pt x="330726" y="5716"/>
                </a:lnTo>
                <a:lnTo>
                  <a:pt x="332620" y="4827"/>
                </a:lnTo>
                <a:lnTo>
                  <a:pt x="334514" y="3810"/>
                </a:lnTo>
                <a:lnTo>
                  <a:pt x="336409" y="3810"/>
                </a:lnTo>
                <a:lnTo>
                  <a:pt x="338303" y="2921"/>
                </a:lnTo>
                <a:lnTo>
                  <a:pt x="349962" y="2921"/>
                </a:lnTo>
                <a:lnTo>
                  <a:pt x="345879" y="1016"/>
                </a:lnTo>
                <a:lnTo>
                  <a:pt x="343032" y="0"/>
                </a:lnTo>
                <a:close/>
              </a:path>
              <a:path w="360045" h="95885">
                <a:moveTo>
                  <a:pt x="349962" y="2921"/>
                </a:moveTo>
                <a:lnTo>
                  <a:pt x="343032" y="2921"/>
                </a:lnTo>
                <a:lnTo>
                  <a:pt x="344926" y="3810"/>
                </a:lnTo>
                <a:lnTo>
                  <a:pt x="346820" y="3810"/>
                </a:lnTo>
                <a:lnTo>
                  <a:pt x="348714" y="4827"/>
                </a:lnTo>
                <a:lnTo>
                  <a:pt x="349973" y="5716"/>
                </a:lnTo>
                <a:lnTo>
                  <a:pt x="351867" y="7621"/>
                </a:lnTo>
                <a:lnTo>
                  <a:pt x="352820" y="8510"/>
                </a:lnTo>
                <a:lnTo>
                  <a:pt x="355655" y="14227"/>
                </a:lnTo>
                <a:lnTo>
                  <a:pt x="356609" y="17148"/>
                </a:lnTo>
                <a:lnTo>
                  <a:pt x="356609" y="20832"/>
                </a:lnTo>
                <a:lnTo>
                  <a:pt x="355655" y="23754"/>
                </a:lnTo>
                <a:lnTo>
                  <a:pt x="354715" y="25659"/>
                </a:lnTo>
                <a:lnTo>
                  <a:pt x="353761" y="27819"/>
                </a:lnTo>
                <a:lnTo>
                  <a:pt x="352820" y="29724"/>
                </a:lnTo>
                <a:lnTo>
                  <a:pt x="351867" y="30613"/>
                </a:lnTo>
                <a:lnTo>
                  <a:pt x="349973" y="32519"/>
                </a:lnTo>
                <a:lnTo>
                  <a:pt x="348714" y="33535"/>
                </a:lnTo>
                <a:lnTo>
                  <a:pt x="344926" y="35313"/>
                </a:lnTo>
                <a:lnTo>
                  <a:pt x="349962" y="35313"/>
                </a:lnTo>
                <a:lnTo>
                  <a:pt x="351867" y="34424"/>
                </a:lnTo>
                <a:lnTo>
                  <a:pt x="357549" y="28708"/>
                </a:lnTo>
                <a:lnTo>
                  <a:pt x="358503" y="26802"/>
                </a:lnTo>
                <a:lnTo>
                  <a:pt x="359444" y="24643"/>
                </a:lnTo>
                <a:lnTo>
                  <a:pt x="359444" y="14227"/>
                </a:lnTo>
                <a:lnTo>
                  <a:pt x="358503" y="11432"/>
                </a:lnTo>
                <a:lnTo>
                  <a:pt x="357549" y="9527"/>
                </a:lnTo>
                <a:lnTo>
                  <a:pt x="351867" y="3810"/>
                </a:lnTo>
                <a:lnTo>
                  <a:pt x="349962" y="2921"/>
                </a:lnTo>
                <a:close/>
              </a:path>
              <a:path w="360045" h="95885">
                <a:moveTo>
                  <a:pt x="343985" y="7621"/>
                </a:moveTo>
                <a:lnTo>
                  <a:pt x="332620" y="7621"/>
                </a:lnTo>
                <a:lnTo>
                  <a:pt x="332620" y="30613"/>
                </a:lnTo>
                <a:lnTo>
                  <a:pt x="336409" y="30613"/>
                </a:lnTo>
                <a:lnTo>
                  <a:pt x="336409" y="20832"/>
                </a:lnTo>
                <a:lnTo>
                  <a:pt x="343610" y="20832"/>
                </a:lnTo>
                <a:lnTo>
                  <a:pt x="343032" y="19943"/>
                </a:lnTo>
                <a:lnTo>
                  <a:pt x="346820" y="19943"/>
                </a:lnTo>
                <a:lnTo>
                  <a:pt x="347774" y="18927"/>
                </a:lnTo>
                <a:lnTo>
                  <a:pt x="348714" y="18037"/>
                </a:lnTo>
                <a:lnTo>
                  <a:pt x="336409" y="18037"/>
                </a:lnTo>
                <a:lnTo>
                  <a:pt x="336409" y="10416"/>
                </a:lnTo>
                <a:lnTo>
                  <a:pt x="348714" y="10416"/>
                </a:lnTo>
                <a:lnTo>
                  <a:pt x="347774" y="9527"/>
                </a:lnTo>
                <a:lnTo>
                  <a:pt x="345879" y="8510"/>
                </a:lnTo>
                <a:lnTo>
                  <a:pt x="343985" y="7621"/>
                </a:lnTo>
                <a:close/>
              </a:path>
              <a:path w="360045" h="95885">
                <a:moveTo>
                  <a:pt x="343610" y="20832"/>
                </a:moveTo>
                <a:lnTo>
                  <a:pt x="340197" y="20832"/>
                </a:lnTo>
                <a:lnTo>
                  <a:pt x="345879" y="30613"/>
                </a:lnTo>
                <a:lnTo>
                  <a:pt x="349973" y="30613"/>
                </a:lnTo>
                <a:lnTo>
                  <a:pt x="343610" y="20832"/>
                </a:lnTo>
                <a:close/>
              </a:path>
              <a:path w="360045" h="95885">
                <a:moveTo>
                  <a:pt x="348714" y="10416"/>
                </a:moveTo>
                <a:lnTo>
                  <a:pt x="343032" y="10416"/>
                </a:lnTo>
                <a:lnTo>
                  <a:pt x="343032" y="11432"/>
                </a:lnTo>
                <a:lnTo>
                  <a:pt x="344926" y="11432"/>
                </a:lnTo>
                <a:lnTo>
                  <a:pt x="344926" y="12321"/>
                </a:lnTo>
                <a:lnTo>
                  <a:pt x="345879" y="12321"/>
                </a:lnTo>
                <a:lnTo>
                  <a:pt x="345879" y="16132"/>
                </a:lnTo>
                <a:lnTo>
                  <a:pt x="344926" y="16132"/>
                </a:lnTo>
                <a:lnTo>
                  <a:pt x="344926" y="17148"/>
                </a:lnTo>
                <a:lnTo>
                  <a:pt x="343985" y="17148"/>
                </a:lnTo>
                <a:lnTo>
                  <a:pt x="343032" y="18037"/>
                </a:lnTo>
                <a:lnTo>
                  <a:pt x="348714" y="18037"/>
                </a:lnTo>
                <a:lnTo>
                  <a:pt x="349973" y="16132"/>
                </a:lnTo>
                <a:lnTo>
                  <a:pt x="349973" y="12321"/>
                </a:lnTo>
                <a:lnTo>
                  <a:pt x="348714" y="1041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5"/>
              </a:rPr>
              <a:t>www.nfhs.org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8211" y="78867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Points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Emphasis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67079"/>
            <a:ext cx="5862320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TEAM </a:t>
            </a:r>
            <a:r>
              <a:rPr spc="-5" dirty="0"/>
              <a:t>PERSONNEL</a:t>
            </a:r>
            <a:r>
              <a:rPr spc="-100" dirty="0"/>
              <a:t> </a:t>
            </a:r>
            <a:r>
              <a:rPr spc="-50" dirty="0"/>
              <a:t>LOCATION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702550" cy="3992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2842895" algn="l"/>
                <a:tab pos="3745865" algn="l"/>
                <a:tab pos="5119370" algn="l"/>
              </a:tabLst>
            </a:pP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Coaches,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players,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substitutes, attendants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or other  bench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personnel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shall not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leave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dugout during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live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ball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any</a:t>
            </a:r>
            <a:r>
              <a:rPr sz="2600" spc="8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unauthorized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purpose.	Coaches</a:t>
            </a:r>
            <a:r>
              <a:rPr sz="2600" spc="-5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or</a:t>
            </a:r>
            <a:r>
              <a:rPr sz="2600" spc="-3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team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personnel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may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not sit outside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dugout/bench on 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buckets</a:t>
            </a:r>
            <a:r>
              <a:rPr sz="2600" spc="-3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or</a:t>
            </a:r>
            <a:r>
              <a:rPr sz="2600" spc="1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stools.	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Players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are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not allowed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stand</a:t>
            </a:r>
            <a:r>
              <a:rPr sz="2600" spc="-3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or 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kneel outside their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dugout/bench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make “cat-calls”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or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any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other disparaging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remarks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while 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other team 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taking</a:t>
            </a:r>
            <a:r>
              <a:rPr sz="2600" spc="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infield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practice.	This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unsportsmanlike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behavior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will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not be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tolerated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in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interscholastic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baseball.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67079"/>
            <a:ext cx="5472430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RULE </a:t>
            </a:r>
            <a:r>
              <a:rPr spc="-5" dirty="0"/>
              <a:t>2-32-2</a:t>
            </a:r>
            <a:r>
              <a:rPr sz="2800" spc="-5" dirty="0"/>
              <a:t>C</a:t>
            </a:r>
            <a:r>
              <a:rPr sz="2800" spc="140" dirty="0"/>
              <a:t> </a:t>
            </a:r>
            <a:r>
              <a:rPr spc="-5" dirty="0"/>
              <a:t>(CONTINUED)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620000" cy="320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5795645" algn="l"/>
                <a:tab pos="6057265" algn="l"/>
                <a:tab pos="6094095" algn="l"/>
              </a:tabLst>
            </a:pP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Rationale: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act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of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sliding</a:t>
            </a:r>
            <a:r>
              <a:rPr sz="2600" spc="5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 optional.	</a:t>
            </a:r>
            <a:r>
              <a:rPr sz="2600" spc="-40" dirty="0">
                <a:solidFill>
                  <a:srgbClr val="414A55"/>
                </a:solidFill>
                <a:latin typeface="Calibri"/>
                <a:cs typeface="Calibri"/>
              </a:rPr>
              <a:t>However,</a:t>
            </a:r>
            <a:r>
              <a:rPr sz="2600" spc="-5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if</a:t>
            </a:r>
            <a:r>
              <a:rPr sz="2600" spc="-5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runner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decides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slide,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then he is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held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certain  criteria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ensure that neither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offensive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nor 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defensive player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are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intentionally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injured.	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There</a:t>
            </a:r>
            <a:r>
              <a:rPr sz="2600" spc="-12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are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six criteria that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constitutes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</a:t>
            </a:r>
            <a:r>
              <a:rPr sz="2600" spc="4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illegal</a:t>
            </a:r>
            <a:r>
              <a:rPr sz="2600" spc="1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slide.		Due</a:t>
            </a:r>
            <a:r>
              <a:rPr sz="2600" spc="-4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</a:t>
            </a:r>
            <a:r>
              <a:rPr sz="2600" spc="-4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physical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design of home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plate,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it is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not possible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  runner who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chooses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slide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stop at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or on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top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of  home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plate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while running as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fast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can to</a:t>
            </a:r>
            <a:r>
              <a:rPr sz="2600" spc="-8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score.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8211" y="78867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Points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Emphasis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25653"/>
            <a:ext cx="5862320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75"/>
              </a:lnSpc>
            </a:pPr>
            <a:r>
              <a:rPr spc="-10" dirty="0"/>
              <a:t>TEAM </a:t>
            </a:r>
            <a:r>
              <a:rPr spc="-5" dirty="0"/>
              <a:t>PERSONNEL</a:t>
            </a:r>
            <a:r>
              <a:rPr spc="-100" dirty="0"/>
              <a:t> </a:t>
            </a:r>
            <a:r>
              <a:rPr spc="-50" dirty="0"/>
              <a:t>LOCATION</a:t>
            </a:r>
          </a:p>
          <a:p>
            <a:pPr marL="12700">
              <a:lnSpc>
                <a:spcPts val="4175"/>
              </a:lnSpc>
            </a:pPr>
            <a:r>
              <a:rPr spc="-5" dirty="0"/>
              <a:t>(CONTINUED)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698105" cy="320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4954270" algn="l"/>
                <a:tab pos="6878955" algn="l"/>
              </a:tabLst>
            </a:pP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Umpires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coaches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need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work together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benefit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of 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students they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officiate</a:t>
            </a:r>
            <a:r>
              <a:rPr sz="2600" spc="-6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 teach.	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It</a:t>
            </a:r>
            <a:r>
              <a:rPr sz="2600" spc="-10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  these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game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situations that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provide coaches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umpires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excellent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“teachable moments”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reinforce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proper behavior</a:t>
            </a:r>
            <a:r>
              <a:rPr sz="2600" spc="1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perspective.	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spc="-6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positive</a:t>
            </a:r>
            <a:r>
              <a:rPr sz="2600" spc="-6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values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that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are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learned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at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baseball diamond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will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serve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young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people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long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after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their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high school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careers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have 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ended.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8211" y="78867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Points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Emphasis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41679"/>
            <a:ext cx="283210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/>
              <a:t>LEGAL</a:t>
            </a:r>
            <a:r>
              <a:rPr sz="4000" spc="-60" dirty="0"/>
              <a:t> </a:t>
            </a:r>
            <a:r>
              <a:rPr sz="4000" spc="-15" dirty="0"/>
              <a:t>SLIDES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179067" y="2012060"/>
            <a:ext cx="3392170" cy="216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25" dirty="0">
                <a:solidFill>
                  <a:srgbClr val="414A55"/>
                </a:solidFill>
                <a:latin typeface="Calibri"/>
                <a:cs typeface="Calibri"/>
              </a:rPr>
              <a:t>Players </a:t>
            </a:r>
            <a:r>
              <a:rPr sz="2800" spc="-20" dirty="0">
                <a:solidFill>
                  <a:srgbClr val="414A55"/>
                </a:solidFill>
                <a:latin typeface="Calibri"/>
                <a:cs typeface="Calibri"/>
              </a:rPr>
              <a:t>are </a:t>
            </a:r>
            <a:r>
              <a:rPr sz="2800" u="heavy" spc="-15" dirty="0">
                <a:solidFill>
                  <a:srgbClr val="414A55"/>
                </a:solidFill>
                <a:latin typeface="Calibri"/>
                <a:cs typeface="Calibri"/>
              </a:rPr>
              <a:t>never 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required to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slide, but 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if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they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choose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do  </a:t>
            </a:r>
            <a:r>
              <a:rPr sz="2800" spc="-20" dirty="0">
                <a:solidFill>
                  <a:srgbClr val="414A55"/>
                </a:solidFill>
                <a:latin typeface="Calibri"/>
                <a:cs typeface="Calibri"/>
              </a:rPr>
              <a:t>so,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slide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must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be  legal.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73557" y="2128592"/>
            <a:ext cx="3895473" cy="4061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3557" y="2128592"/>
            <a:ext cx="3892550" cy="4058285"/>
          </a:xfrm>
          <a:custGeom>
            <a:avLst/>
            <a:gdLst/>
            <a:ahLst/>
            <a:cxnLst/>
            <a:rect l="l" t="t" r="r" b="b"/>
            <a:pathLst>
              <a:path w="3892550" h="4058285">
                <a:moveTo>
                  <a:pt x="0" y="4058213"/>
                </a:moveTo>
                <a:lnTo>
                  <a:pt x="3892557" y="4058213"/>
                </a:lnTo>
                <a:lnTo>
                  <a:pt x="3892557" y="0"/>
                </a:lnTo>
                <a:lnTo>
                  <a:pt x="0" y="0"/>
                </a:lnTo>
                <a:lnTo>
                  <a:pt x="0" y="4058213"/>
                </a:lnTo>
                <a:close/>
              </a:path>
            </a:pathLst>
          </a:custGeom>
          <a:ln w="57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0703" y="2126685"/>
            <a:ext cx="404495" cy="136525"/>
          </a:xfrm>
          <a:custGeom>
            <a:avLst/>
            <a:gdLst/>
            <a:ahLst/>
            <a:cxnLst/>
            <a:rect l="l" t="t" r="r" b="b"/>
            <a:pathLst>
              <a:path w="404495" h="136525">
                <a:moveTo>
                  <a:pt x="0" y="136248"/>
                </a:moveTo>
                <a:lnTo>
                  <a:pt x="404287" y="136248"/>
                </a:lnTo>
                <a:lnTo>
                  <a:pt x="404287" y="0"/>
                </a:lnTo>
                <a:lnTo>
                  <a:pt x="0" y="0"/>
                </a:lnTo>
                <a:lnTo>
                  <a:pt x="0" y="136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5437" y="2150452"/>
            <a:ext cx="358140" cy="95885"/>
          </a:xfrm>
          <a:custGeom>
            <a:avLst/>
            <a:gdLst/>
            <a:ahLst/>
            <a:cxnLst/>
            <a:rect l="l" t="t" r="r" b="b"/>
            <a:pathLst>
              <a:path w="358139" h="95885">
                <a:moveTo>
                  <a:pt x="38050" y="4829"/>
                </a:moveTo>
                <a:lnTo>
                  <a:pt x="0" y="4829"/>
                </a:lnTo>
                <a:lnTo>
                  <a:pt x="0" y="75368"/>
                </a:lnTo>
                <a:lnTo>
                  <a:pt x="9512" y="75368"/>
                </a:lnTo>
                <a:lnTo>
                  <a:pt x="9512" y="46771"/>
                </a:lnTo>
                <a:lnTo>
                  <a:pt x="38050" y="46771"/>
                </a:lnTo>
                <a:lnTo>
                  <a:pt x="43758" y="44865"/>
                </a:lnTo>
                <a:lnTo>
                  <a:pt x="47563" y="41052"/>
                </a:lnTo>
                <a:lnTo>
                  <a:pt x="48990" y="39145"/>
                </a:lnTo>
                <a:lnTo>
                  <a:pt x="9512" y="39145"/>
                </a:lnTo>
                <a:lnTo>
                  <a:pt x="9512" y="13345"/>
                </a:lnTo>
                <a:lnTo>
                  <a:pt x="49656" y="13345"/>
                </a:lnTo>
                <a:lnTo>
                  <a:pt x="47563" y="10549"/>
                </a:lnTo>
                <a:lnTo>
                  <a:pt x="43758" y="6736"/>
                </a:lnTo>
                <a:lnTo>
                  <a:pt x="38050" y="4829"/>
                </a:lnTo>
                <a:close/>
              </a:path>
              <a:path w="358139" h="95885">
                <a:moveTo>
                  <a:pt x="49656" y="13345"/>
                </a:moveTo>
                <a:lnTo>
                  <a:pt x="33293" y="13345"/>
                </a:lnTo>
                <a:lnTo>
                  <a:pt x="37099" y="14361"/>
                </a:lnTo>
                <a:lnTo>
                  <a:pt x="39953" y="16268"/>
                </a:lnTo>
                <a:lnTo>
                  <a:pt x="41855" y="18174"/>
                </a:lnTo>
                <a:lnTo>
                  <a:pt x="43758" y="21987"/>
                </a:lnTo>
                <a:lnTo>
                  <a:pt x="43758" y="30503"/>
                </a:lnTo>
                <a:lnTo>
                  <a:pt x="41855" y="33426"/>
                </a:lnTo>
                <a:lnTo>
                  <a:pt x="39953" y="35332"/>
                </a:lnTo>
                <a:lnTo>
                  <a:pt x="37099" y="38129"/>
                </a:lnTo>
                <a:lnTo>
                  <a:pt x="33293" y="39145"/>
                </a:lnTo>
                <a:lnTo>
                  <a:pt x="48990" y="39145"/>
                </a:lnTo>
                <a:lnTo>
                  <a:pt x="50416" y="37239"/>
                </a:lnTo>
                <a:lnTo>
                  <a:pt x="52320" y="32409"/>
                </a:lnTo>
                <a:lnTo>
                  <a:pt x="52320" y="19064"/>
                </a:lnTo>
                <a:lnTo>
                  <a:pt x="50416" y="14361"/>
                </a:lnTo>
                <a:lnTo>
                  <a:pt x="49656" y="13345"/>
                </a:lnTo>
                <a:close/>
              </a:path>
              <a:path w="358139" h="95885">
                <a:moveTo>
                  <a:pt x="71345" y="4829"/>
                </a:moveTo>
                <a:lnTo>
                  <a:pt x="62783" y="4829"/>
                </a:lnTo>
                <a:lnTo>
                  <a:pt x="62783" y="75368"/>
                </a:lnTo>
                <a:lnTo>
                  <a:pt x="71345" y="75368"/>
                </a:lnTo>
                <a:lnTo>
                  <a:pt x="71345" y="4829"/>
                </a:lnTo>
                <a:close/>
              </a:path>
              <a:path w="358139" h="95885">
                <a:moveTo>
                  <a:pt x="122709" y="30503"/>
                </a:moveTo>
                <a:lnTo>
                  <a:pt x="107493" y="30503"/>
                </a:lnTo>
                <a:lnTo>
                  <a:pt x="108444" y="31520"/>
                </a:lnTo>
                <a:lnTo>
                  <a:pt x="111297" y="31520"/>
                </a:lnTo>
                <a:lnTo>
                  <a:pt x="112248" y="32409"/>
                </a:lnTo>
                <a:lnTo>
                  <a:pt x="113199" y="32409"/>
                </a:lnTo>
                <a:lnTo>
                  <a:pt x="114150" y="33426"/>
                </a:lnTo>
                <a:lnTo>
                  <a:pt x="115101" y="34316"/>
                </a:lnTo>
                <a:lnTo>
                  <a:pt x="116052" y="36222"/>
                </a:lnTo>
                <a:lnTo>
                  <a:pt x="116052" y="41942"/>
                </a:lnTo>
                <a:lnTo>
                  <a:pt x="115101" y="42958"/>
                </a:lnTo>
                <a:lnTo>
                  <a:pt x="114150" y="43848"/>
                </a:lnTo>
                <a:lnTo>
                  <a:pt x="112248" y="43848"/>
                </a:lnTo>
                <a:lnTo>
                  <a:pt x="111297" y="44865"/>
                </a:lnTo>
                <a:lnTo>
                  <a:pt x="109395" y="44865"/>
                </a:lnTo>
                <a:lnTo>
                  <a:pt x="107493" y="45754"/>
                </a:lnTo>
                <a:lnTo>
                  <a:pt x="100834" y="45754"/>
                </a:lnTo>
                <a:lnTo>
                  <a:pt x="98932" y="46771"/>
                </a:lnTo>
                <a:lnTo>
                  <a:pt x="97029" y="46771"/>
                </a:lnTo>
                <a:lnTo>
                  <a:pt x="95127" y="47661"/>
                </a:lnTo>
                <a:lnTo>
                  <a:pt x="92273" y="47661"/>
                </a:lnTo>
                <a:lnTo>
                  <a:pt x="90371" y="48678"/>
                </a:lnTo>
                <a:lnTo>
                  <a:pt x="88468" y="49567"/>
                </a:lnTo>
                <a:lnTo>
                  <a:pt x="87517" y="50584"/>
                </a:lnTo>
                <a:lnTo>
                  <a:pt x="85613" y="51474"/>
                </a:lnTo>
                <a:lnTo>
                  <a:pt x="81809" y="59100"/>
                </a:lnTo>
                <a:lnTo>
                  <a:pt x="81809" y="66725"/>
                </a:lnTo>
                <a:lnTo>
                  <a:pt x="83711" y="70538"/>
                </a:lnTo>
                <a:lnTo>
                  <a:pt x="85613" y="72445"/>
                </a:lnTo>
                <a:lnTo>
                  <a:pt x="86566" y="73462"/>
                </a:lnTo>
                <a:lnTo>
                  <a:pt x="88468" y="74351"/>
                </a:lnTo>
                <a:lnTo>
                  <a:pt x="90371" y="75368"/>
                </a:lnTo>
                <a:lnTo>
                  <a:pt x="92273" y="75368"/>
                </a:lnTo>
                <a:lnTo>
                  <a:pt x="94175" y="76258"/>
                </a:lnTo>
                <a:lnTo>
                  <a:pt x="105591" y="76258"/>
                </a:lnTo>
                <a:lnTo>
                  <a:pt x="108444" y="74351"/>
                </a:lnTo>
                <a:lnTo>
                  <a:pt x="111297" y="73462"/>
                </a:lnTo>
                <a:lnTo>
                  <a:pt x="114150" y="71555"/>
                </a:lnTo>
                <a:lnTo>
                  <a:pt x="115390" y="69649"/>
                </a:lnTo>
                <a:lnTo>
                  <a:pt x="98932" y="69649"/>
                </a:lnTo>
                <a:lnTo>
                  <a:pt x="97980" y="68632"/>
                </a:lnTo>
                <a:lnTo>
                  <a:pt x="95127" y="68632"/>
                </a:lnTo>
                <a:lnTo>
                  <a:pt x="94175" y="67742"/>
                </a:lnTo>
                <a:lnTo>
                  <a:pt x="93224" y="67742"/>
                </a:lnTo>
                <a:lnTo>
                  <a:pt x="93224" y="66725"/>
                </a:lnTo>
                <a:lnTo>
                  <a:pt x="92273" y="65836"/>
                </a:lnTo>
                <a:lnTo>
                  <a:pt x="91322" y="64819"/>
                </a:lnTo>
                <a:lnTo>
                  <a:pt x="91322" y="63929"/>
                </a:lnTo>
                <a:lnTo>
                  <a:pt x="90371" y="62913"/>
                </a:lnTo>
                <a:lnTo>
                  <a:pt x="90371" y="60116"/>
                </a:lnTo>
                <a:lnTo>
                  <a:pt x="91322" y="58210"/>
                </a:lnTo>
                <a:lnTo>
                  <a:pt x="92273" y="57193"/>
                </a:lnTo>
                <a:lnTo>
                  <a:pt x="93224" y="55287"/>
                </a:lnTo>
                <a:lnTo>
                  <a:pt x="94175" y="54397"/>
                </a:lnTo>
                <a:lnTo>
                  <a:pt x="96078" y="54397"/>
                </a:lnTo>
                <a:lnTo>
                  <a:pt x="97029" y="53380"/>
                </a:lnTo>
                <a:lnTo>
                  <a:pt x="98932" y="52491"/>
                </a:lnTo>
                <a:lnTo>
                  <a:pt x="104640" y="52491"/>
                </a:lnTo>
                <a:lnTo>
                  <a:pt x="106542" y="51474"/>
                </a:lnTo>
                <a:lnTo>
                  <a:pt x="110346" y="51474"/>
                </a:lnTo>
                <a:lnTo>
                  <a:pt x="112248" y="50584"/>
                </a:lnTo>
                <a:lnTo>
                  <a:pt x="113199" y="50584"/>
                </a:lnTo>
                <a:lnTo>
                  <a:pt x="115101" y="49567"/>
                </a:lnTo>
                <a:lnTo>
                  <a:pt x="124611" y="49567"/>
                </a:lnTo>
                <a:lnTo>
                  <a:pt x="124611" y="34316"/>
                </a:lnTo>
                <a:lnTo>
                  <a:pt x="122709" y="30503"/>
                </a:lnTo>
                <a:close/>
              </a:path>
              <a:path w="358139" h="95885">
                <a:moveTo>
                  <a:pt x="124611" y="68632"/>
                </a:moveTo>
                <a:lnTo>
                  <a:pt x="116052" y="68632"/>
                </a:lnTo>
                <a:lnTo>
                  <a:pt x="116052" y="71555"/>
                </a:lnTo>
                <a:lnTo>
                  <a:pt x="117003" y="73462"/>
                </a:lnTo>
                <a:lnTo>
                  <a:pt x="117954" y="74351"/>
                </a:lnTo>
                <a:lnTo>
                  <a:pt x="119856" y="76258"/>
                </a:lnTo>
                <a:lnTo>
                  <a:pt x="128427" y="76258"/>
                </a:lnTo>
                <a:lnTo>
                  <a:pt x="129378" y="75368"/>
                </a:lnTo>
                <a:lnTo>
                  <a:pt x="129378" y="69649"/>
                </a:lnTo>
                <a:lnTo>
                  <a:pt x="125562" y="69649"/>
                </a:lnTo>
                <a:lnTo>
                  <a:pt x="124611" y="68632"/>
                </a:lnTo>
                <a:close/>
              </a:path>
              <a:path w="358139" h="95885">
                <a:moveTo>
                  <a:pt x="124611" y="49567"/>
                </a:moveTo>
                <a:lnTo>
                  <a:pt x="116052" y="49567"/>
                </a:lnTo>
                <a:lnTo>
                  <a:pt x="116052" y="60116"/>
                </a:lnTo>
                <a:lnTo>
                  <a:pt x="115101" y="61006"/>
                </a:lnTo>
                <a:lnTo>
                  <a:pt x="114150" y="62913"/>
                </a:lnTo>
                <a:lnTo>
                  <a:pt x="113199" y="63929"/>
                </a:lnTo>
                <a:lnTo>
                  <a:pt x="112248" y="64819"/>
                </a:lnTo>
                <a:lnTo>
                  <a:pt x="111297" y="66725"/>
                </a:lnTo>
                <a:lnTo>
                  <a:pt x="109395" y="67742"/>
                </a:lnTo>
                <a:lnTo>
                  <a:pt x="107493" y="67742"/>
                </a:lnTo>
                <a:lnTo>
                  <a:pt x="105591" y="68632"/>
                </a:lnTo>
                <a:lnTo>
                  <a:pt x="103689" y="69649"/>
                </a:lnTo>
                <a:lnTo>
                  <a:pt x="115390" y="69649"/>
                </a:lnTo>
                <a:lnTo>
                  <a:pt x="116052" y="68632"/>
                </a:lnTo>
                <a:lnTo>
                  <a:pt x="124611" y="68632"/>
                </a:lnTo>
                <a:lnTo>
                  <a:pt x="124611" y="49567"/>
                </a:lnTo>
                <a:close/>
              </a:path>
              <a:path w="358139" h="95885">
                <a:moveTo>
                  <a:pt x="129378" y="68632"/>
                </a:moveTo>
                <a:lnTo>
                  <a:pt x="128427" y="68632"/>
                </a:lnTo>
                <a:lnTo>
                  <a:pt x="127476" y="69649"/>
                </a:lnTo>
                <a:lnTo>
                  <a:pt x="129378" y="69649"/>
                </a:lnTo>
                <a:lnTo>
                  <a:pt x="129378" y="68632"/>
                </a:lnTo>
                <a:close/>
              </a:path>
              <a:path w="358139" h="95885">
                <a:moveTo>
                  <a:pt x="114150" y="23894"/>
                </a:moveTo>
                <a:lnTo>
                  <a:pt x="97029" y="23894"/>
                </a:lnTo>
                <a:lnTo>
                  <a:pt x="95127" y="24783"/>
                </a:lnTo>
                <a:lnTo>
                  <a:pt x="92273" y="25800"/>
                </a:lnTo>
                <a:lnTo>
                  <a:pt x="90371" y="26690"/>
                </a:lnTo>
                <a:lnTo>
                  <a:pt x="86566" y="30503"/>
                </a:lnTo>
                <a:lnTo>
                  <a:pt x="84662" y="34316"/>
                </a:lnTo>
                <a:lnTo>
                  <a:pt x="83711" y="37239"/>
                </a:lnTo>
                <a:lnTo>
                  <a:pt x="83711" y="40035"/>
                </a:lnTo>
                <a:lnTo>
                  <a:pt x="92273" y="40035"/>
                </a:lnTo>
                <a:lnTo>
                  <a:pt x="92273" y="36222"/>
                </a:lnTo>
                <a:lnTo>
                  <a:pt x="93224" y="34316"/>
                </a:lnTo>
                <a:lnTo>
                  <a:pt x="96078" y="32409"/>
                </a:lnTo>
                <a:lnTo>
                  <a:pt x="97980" y="31520"/>
                </a:lnTo>
                <a:lnTo>
                  <a:pt x="100834" y="30503"/>
                </a:lnTo>
                <a:lnTo>
                  <a:pt x="122709" y="30503"/>
                </a:lnTo>
                <a:lnTo>
                  <a:pt x="121758" y="28596"/>
                </a:lnTo>
                <a:lnTo>
                  <a:pt x="119856" y="26690"/>
                </a:lnTo>
                <a:lnTo>
                  <a:pt x="117954" y="25800"/>
                </a:lnTo>
                <a:lnTo>
                  <a:pt x="116052" y="24783"/>
                </a:lnTo>
                <a:lnTo>
                  <a:pt x="114150" y="23894"/>
                </a:lnTo>
                <a:close/>
              </a:path>
              <a:path w="358139" h="95885">
                <a:moveTo>
                  <a:pt x="107493" y="22877"/>
                </a:moveTo>
                <a:lnTo>
                  <a:pt x="102738" y="22877"/>
                </a:lnTo>
                <a:lnTo>
                  <a:pt x="99883" y="23894"/>
                </a:lnTo>
                <a:lnTo>
                  <a:pt x="109395" y="23894"/>
                </a:lnTo>
                <a:lnTo>
                  <a:pt x="107493" y="22877"/>
                </a:lnTo>
                <a:close/>
              </a:path>
              <a:path w="358139" h="95885">
                <a:moveTo>
                  <a:pt x="136986" y="86807"/>
                </a:moveTo>
                <a:lnTo>
                  <a:pt x="136986" y="94433"/>
                </a:lnTo>
                <a:lnTo>
                  <a:pt x="137937" y="95322"/>
                </a:lnTo>
                <a:lnTo>
                  <a:pt x="147447" y="95322"/>
                </a:lnTo>
                <a:lnTo>
                  <a:pt x="148398" y="94433"/>
                </a:lnTo>
                <a:lnTo>
                  <a:pt x="150300" y="93416"/>
                </a:lnTo>
                <a:lnTo>
                  <a:pt x="151251" y="92526"/>
                </a:lnTo>
                <a:lnTo>
                  <a:pt x="152202" y="91509"/>
                </a:lnTo>
                <a:lnTo>
                  <a:pt x="153153" y="90620"/>
                </a:lnTo>
                <a:lnTo>
                  <a:pt x="154104" y="88713"/>
                </a:lnTo>
                <a:lnTo>
                  <a:pt x="139839" y="88713"/>
                </a:lnTo>
                <a:lnTo>
                  <a:pt x="138888" y="87696"/>
                </a:lnTo>
                <a:lnTo>
                  <a:pt x="137937" y="87696"/>
                </a:lnTo>
                <a:lnTo>
                  <a:pt x="136986" y="86807"/>
                </a:lnTo>
                <a:close/>
              </a:path>
              <a:path w="358139" h="95885">
                <a:moveTo>
                  <a:pt x="141741" y="24783"/>
                </a:moveTo>
                <a:lnTo>
                  <a:pt x="132231" y="24783"/>
                </a:lnTo>
                <a:lnTo>
                  <a:pt x="152202" y="75368"/>
                </a:lnTo>
                <a:lnTo>
                  <a:pt x="148398" y="83884"/>
                </a:lnTo>
                <a:lnTo>
                  <a:pt x="147447" y="84900"/>
                </a:lnTo>
                <a:lnTo>
                  <a:pt x="146496" y="86807"/>
                </a:lnTo>
                <a:lnTo>
                  <a:pt x="145545" y="86807"/>
                </a:lnTo>
                <a:lnTo>
                  <a:pt x="144594" y="87696"/>
                </a:lnTo>
                <a:lnTo>
                  <a:pt x="143643" y="88713"/>
                </a:lnTo>
                <a:lnTo>
                  <a:pt x="154104" y="88713"/>
                </a:lnTo>
                <a:lnTo>
                  <a:pt x="156006" y="84900"/>
                </a:lnTo>
                <a:lnTo>
                  <a:pt x="156957" y="81977"/>
                </a:lnTo>
                <a:lnTo>
                  <a:pt x="163402" y="65836"/>
                </a:lnTo>
                <a:lnTo>
                  <a:pt x="156006" y="65836"/>
                </a:lnTo>
                <a:lnTo>
                  <a:pt x="141741" y="24783"/>
                </a:lnTo>
                <a:close/>
              </a:path>
              <a:path w="358139" h="95885">
                <a:moveTo>
                  <a:pt x="179794" y="24783"/>
                </a:moveTo>
                <a:lnTo>
                  <a:pt x="170271" y="24783"/>
                </a:lnTo>
                <a:lnTo>
                  <a:pt x="156006" y="65836"/>
                </a:lnTo>
                <a:lnTo>
                  <a:pt x="163402" y="65836"/>
                </a:lnTo>
                <a:lnTo>
                  <a:pt x="179794" y="24783"/>
                </a:lnTo>
                <a:close/>
              </a:path>
              <a:path w="358139" h="95885">
                <a:moveTo>
                  <a:pt x="225454" y="4829"/>
                </a:moveTo>
                <a:lnTo>
                  <a:pt x="187402" y="4829"/>
                </a:lnTo>
                <a:lnTo>
                  <a:pt x="187402" y="75368"/>
                </a:lnTo>
                <a:lnTo>
                  <a:pt x="196912" y="75368"/>
                </a:lnTo>
                <a:lnTo>
                  <a:pt x="196912" y="46771"/>
                </a:lnTo>
                <a:lnTo>
                  <a:pt x="225454" y="46771"/>
                </a:lnTo>
                <a:lnTo>
                  <a:pt x="231160" y="44865"/>
                </a:lnTo>
                <a:lnTo>
                  <a:pt x="236866" y="39145"/>
                </a:lnTo>
                <a:lnTo>
                  <a:pt x="196912" y="39145"/>
                </a:lnTo>
                <a:lnTo>
                  <a:pt x="196912" y="13345"/>
                </a:lnTo>
                <a:lnTo>
                  <a:pt x="237754" y="13345"/>
                </a:lnTo>
                <a:lnTo>
                  <a:pt x="231160" y="6736"/>
                </a:lnTo>
                <a:lnTo>
                  <a:pt x="225454" y="4829"/>
                </a:lnTo>
                <a:close/>
              </a:path>
              <a:path w="358139" h="95885">
                <a:moveTo>
                  <a:pt x="237754" y="13345"/>
                </a:moveTo>
                <a:lnTo>
                  <a:pt x="220699" y="13345"/>
                </a:lnTo>
                <a:lnTo>
                  <a:pt x="224503" y="14361"/>
                </a:lnTo>
                <a:lnTo>
                  <a:pt x="227356" y="16268"/>
                </a:lnTo>
                <a:lnTo>
                  <a:pt x="229258" y="18174"/>
                </a:lnTo>
                <a:lnTo>
                  <a:pt x="231160" y="21987"/>
                </a:lnTo>
                <a:lnTo>
                  <a:pt x="231160" y="30503"/>
                </a:lnTo>
                <a:lnTo>
                  <a:pt x="229258" y="33426"/>
                </a:lnTo>
                <a:lnTo>
                  <a:pt x="227356" y="35332"/>
                </a:lnTo>
                <a:lnTo>
                  <a:pt x="224503" y="38129"/>
                </a:lnTo>
                <a:lnTo>
                  <a:pt x="220699" y="39145"/>
                </a:lnTo>
                <a:lnTo>
                  <a:pt x="236866" y="39145"/>
                </a:lnTo>
                <a:lnTo>
                  <a:pt x="238768" y="37239"/>
                </a:lnTo>
                <a:lnTo>
                  <a:pt x="239719" y="32409"/>
                </a:lnTo>
                <a:lnTo>
                  <a:pt x="239719" y="19064"/>
                </a:lnTo>
                <a:lnTo>
                  <a:pt x="238768" y="14361"/>
                </a:lnTo>
                <a:lnTo>
                  <a:pt x="237754" y="13345"/>
                </a:lnTo>
                <a:close/>
              </a:path>
              <a:path w="358139" h="95885">
                <a:moveTo>
                  <a:pt x="258752" y="4829"/>
                </a:moveTo>
                <a:lnTo>
                  <a:pt x="251131" y="4829"/>
                </a:lnTo>
                <a:lnTo>
                  <a:pt x="251131" y="15251"/>
                </a:lnTo>
                <a:lnTo>
                  <a:pt x="258752" y="15251"/>
                </a:lnTo>
                <a:lnTo>
                  <a:pt x="258752" y="4829"/>
                </a:lnTo>
                <a:close/>
              </a:path>
              <a:path w="358139" h="95885">
                <a:moveTo>
                  <a:pt x="258752" y="24783"/>
                </a:moveTo>
                <a:lnTo>
                  <a:pt x="251131" y="24783"/>
                </a:lnTo>
                <a:lnTo>
                  <a:pt x="251131" y="75368"/>
                </a:lnTo>
                <a:lnTo>
                  <a:pt x="258752" y="75368"/>
                </a:lnTo>
                <a:lnTo>
                  <a:pt x="258752" y="24783"/>
                </a:lnTo>
                <a:close/>
              </a:path>
              <a:path w="358139" h="95885">
                <a:moveTo>
                  <a:pt x="295841" y="22877"/>
                </a:moveTo>
                <a:lnTo>
                  <a:pt x="289184" y="22877"/>
                </a:lnTo>
                <a:lnTo>
                  <a:pt x="285380" y="23894"/>
                </a:lnTo>
                <a:lnTo>
                  <a:pt x="282527" y="25800"/>
                </a:lnTo>
                <a:lnTo>
                  <a:pt x="279674" y="26690"/>
                </a:lnTo>
                <a:lnTo>
                  <a:pt x="276821" y="28596"/>
                </a:lnTo>
                <a:lnTo>
                  <a:pt x="274919" y="31520"/>
                </a:lnTo>
                <a:lnTo>
                  <a:pt x="273017" y="33426"/>
                </a:lnTo>
                <a:lnTo>
                  <a:pt x="272066" y="36222"/>
                </a:lnTo>
                <a:lnTo>
                  <a:pt x="271115" y="40035"/>
                </a:lnTo>
                <a:lnTo>
                  <a:pt x="270164" y="42958"/>
                </a:lnTo>
                <a:lnTo>
                  <a:pt x="269213" y="46771"/>
                </a:lnTo>
                <a:lnTo>
                  <a:pt x="269213" y="54397"/>
                </a:lnTo>
                <a:lnTo>
                  <a:pt x="270164" y="58210"/>
                </a:lnTo>
                <a:lnTo>
                  <a:pt x="271115" y="61006"/>
                </a:lnTo>
                <a:lnTo>
                  <a:pt x="272066" y="63929"/>
                </a:lnTo>
                <a:lnTo>
                  <a:pt x="282527" y="74351"/>
                </a:lnTo>
                <a:lnTo>
                  <a:pt x="285380" y="76258"/>
                </a:lnTo>
                <a:lnTo>
                  <a:pt x="299645" y="76258"/>
                </a:lnTo>
                <a:lnTo>
                  <a:pt x="304412" y="74351"/>
                </a:lnTo>
                <a:lnTo>
                  <a:pt x="308216" y="71555"/>
                </a:lnTo>
                <a:lnTo>
                  <a:pt x="310118" y="69649"/>
                </a:lnTo>
                <a:lnTo>
                  <a:pt x="290135" y="69649"/>
                </a:lnTo>
                <a:lnTo>
                  <a:pt x="288233" y="68632"/>
                </a:lnTo>
                <a:lnTo>
                  <a:pt x="286331" y="67742"/>
                </a:lnTo>
                <a:lnTo>
                  <a:pt x="284429" y="66725"/>
                </a:lnTo>
                <a:lnTo>
                  <a:pt x="282527" y="64819"/>
                </a:lnTo>
                <a:lnTo>
                  <a:pt x="281576" y="63929"/>
                </a:lnTo>
                <a:lnTo>
                  <a:pt x="279674" y="60116"/>
                </a:lnTo>
                <a:lnTo>
                  <a:pt x="278723" y="57193"/>
                </a:lnTo>
                <a:lnTo>
                  <a:pt x="278723" y="55287"/>
                </a:lnTo>
                <a:lnTo>
                  <a:pt x="277772" y="53380"/>
                </a:lnTo>
                <a:lnTo>
                  <a:pt x="277772" y="47661"/>
                </a:lnTo>
                <a:lnTo>
                  <a:pt x="278723" y="45754"/>
                </a:lnTo>
                <a:lnTo>
                  <a:pt x="278723" y="42958"/>
                </a:lnTo>
                <a:lnTo>
                  <a:pt x="291086" y="30503"/>
                </a:lnTo>
                <a:lnTo>
                  <a:pt x="312020" y="30503"/>
                </a:lnTo>
                <a:lnTo>
                  <a:pt x="310118" y="28596"/>
                </a:lnTo>
                <a:lnTo>
                  <a:pt x="308216" y="27707"/>
                </a:lnTo>
                <a:lnTo>
                  <a:pt x="306314" y="25800"/>
                </a:lnTo>
                <a:lnTo>
                  <a:pt x="303461" y="24783"/>
                </a:lnTo>
                <a:lnTo>
                  <a:pt x="301559" y="24783"/>
                </a:lnTo>
                <a:lnTo>
                  <a:pt x="298694" y="23894"/>
                </a:lnTo>
                <a:lnTo>
                  <a:pt x="295841" y="22877"/>
                </a:lnTo>
                <a:close/>
              </a:path>
              <a:path w="358139" h="95885">
                <a:moveTo>
                  <a:pt x="315824" y="57193"/>
                </a:moveTo>
                <a:lnTo>
                  <a:pt x="307265" y="57193"/>
                </a:lnTo>
                <a:lnTo>
                  <a:pt x="306314" y="61006"/>
                </a:lnTo>
                <a:lnTo>
                  <a:pt x="305363" y="63929"/>
                </a:lnTo>
                <a:lnTo>
                  <a:pt x="302510" y="65836"/>
                </a:lnTo>
                <a:lnTo>
                  <a:pt x="300608" y="67742"/>
                </a:lnTo>
                <a:lnTo>
                  <a:pt x="296792" y="69649"/>
                </a:lnTo>
                <a:lnTo>
                  <a:pt x="310118" y="69649"/>
                </a:lnTo>
                <a:lnTo>
                  <a:pt x="312020" y="67742"/>
                </a:lnTo>
                <a:lnTo>
                  <a:pt x="314873" y="62913"/>
                </a:lnTo>
                <a:lnTo>
                  <a:pt x="315824" y="57193"/>
                </a:lnTo>
                <a:close/>
              </a:path>
              <a:path w="358139" h="95885">
                <a:moveTo>
                  <a:pt x="312020" y="30503"/>
                </a:moveTo>
                <a:lnTo>
                  <a:pt x="297743" y="30503"/>
                </a:lnTo>
                <a:lnTo>
                  <a:pt x="300608" y="31520"/>
                </a:lnTo>
                <a:lnTo>
                  <a:pt x="306314" y="37239"/>
                </a:lnTo>
                <a:lnTo>
                  <a:pt x="306314" y="41052"/>
                </a:lnTo>
                <a:lnTo>
                  <a:pt x="314873" y="41052"/>
                </a:lnTo>
                <a:lnTo>
                  <a:pt x="314873" y="38129"/>
                </a:lnTo>
                <a:lnTo>
                  <a:pt x="313922" y="35332"/>
                </a:lnTo>
                <a:lnTo>
                  <a:pt x="312971" y="33426"/>
                </a:lnTo>
                <a:lnTo>
                  <a:pt x="312020" y="30503"/>
                </a:lnTo>
                <a:close/>
              </a:path>
              <a:path w="358139" h="95885">
                <a:moveTo>
                  <a:pt x="341501" y="0"/>
                </a:moveTo>
                <a:lnTo>
                  <a:pt x="335795" y="0"/>
                </a:lnTo>
                <a:lnTo>
                  <a:pt x="333893" y="1016"/>
                </a:lnTo>
                <a:lnTo>
                  <a:pt x="331040" y="1906"/>
                </a:lnTo>
                <a:lnTo>
                  <a:pt x="329138" y="2923"/>
                </a:lnTo>
                <a:lnTo>
                  <a:pt x="327236" y="3812"/>
                </a:lnTo>
                <a:lnTo>
                  <a:pt x="323432" y="7625"/>
                </a:lnTo>
                <a:lnTo>
                  <a:pt x="321530" y="11438"/>
                </a:lnTo>
                <a:lnTo>
                  <a:pt x="320579" y="14361"/>
                </a:lnTo>
                <a:lnTo>
                  <a:pt x="319628" y="16268"/>
                </a:lnTo>
                <a:lnTo>
                  <a:pt x="319628" y="21987"/>
                </a:lnTo>
                <a:lnTo>
                  <a:pt x="320579" y="24783"/>
                </a:lnTo>
                <a:lnTo>
                  <a:pt x="333893" y="37239"/>
                </a:lnTo>
                <a:lnTo>
                  <a:pt x="335795" y="38129"/>
                </a:lnTo>
                <a:lnTo>
                  <a:pt x="341501" y="38129"/>
                </a:lnTo>
                <a:lnTo>
                  <a:pt x="344367" y="37239"/>
                </a:lnTo>
                <a:lnTo>
                  <a:pt x="346269" y="36222"/>
                </a:lnTo>
                <a:lnTo>
                  <a:pt x="348171" y="35332"/>
                </a:lnTo>
                <a:lnTo>
                  <a:pt x="334844" y="35332"/>
                </a:lnTo>
                <a:lnTo>
                  <a:pt x="332942" y="34316"/>
                </a:lnTo>
                <a:lnTo>
                  <a:pt x="331040" y="33426"/>
                </a:lnTo>
                <a:lnTo>
                  <a:pt x="329138" y="32409"/>
                </a:lnTo>
                <a:lnTo>
                  <a:pt x="327236" y="30503"/>
                </a:lnTo>
                <a:lnTo>
                  <a:pt x="326285" y="29613"/>
                </a:lnTo>
                <a:lnTo>
                  <a:pt x="323432" y="23894"/>
                </a:lnTo>
                <a:lnTo>
                  <a:pt x="323432" y="14361"/>
                </a:lnTo>
                <a:lnTo>
                  <a:pt x="326285" y="8642"/>
                </a:lnTo>
                <a:lnTo>
                  <a:pt x="327236" y="7625"/>
                </a:lnTo>
                <a:lnTo>
                  <a:pt x="329138" y="5719"/>
                </a:lnTo>
                <a:lnTo>
                  <a:pt x="331040" y="4829"/>
                </a:lnTo>
                <a:lnTo>
                  <a:pt x="332942" y="3812"/>
                </a:lnTo>
                <a:lnTo>
                  <a:pt x="334844" y="3812"/>
                </a:lnTo>
                <a:lnTo>
                  <a:pt x="336746" y="2923"/>
                </a:lnTo>
                <a:lnTo>
                  <a:pt x="348171" y="2923"/>
                </a:lnTo>
                <a:lnTo>
                  <a:pt x="346269" y="1906"/>
                </a:lnTo>
                <a:lnTo>
                  <a:pt x="344367" y="1016"/>
                </a:lnTo>
                <a:lnTo>
                  <a:pt x="341501" y="0"/>
                </a:lnTo>
                <a:close/>
              </a:path>
              <a:path w="358139" h="95885">
                <a:moveTo>
                  <a:pt x="348171" y="2923"/>
                </a:moveTo>
                <a:lnTo>
                  <a:pt x="341501" y="2923"/>
                </a:lnTo>
                <a:lnTo>
                  <a:pt x="343403" y="3812"/>
                </a:lnTo>
                <a:lnTo>
                  <a:pt x="345318" y="3812"/>
                </a:lnTo>
                <a:lnTo>
                  <a:pt x="347220" y="4829"/>
                </a:lnTo>
                <a:lnTo>
                  <a:pt x="354828" y="17158"/>
                </a:lnTo>
                <a:lnTo>
                  <a:pt x="354828" y="20971"/>
                </a:lnTo>
                <a:lnTo>
                  <a:pt x="353877" y="23894"/>
                </a:lnTo>
                <a:lnTo>
                  <a:pt x="351024" y="29613"/>
                </a:lnTo>
                <a:lnTo>
                  <a:pt x="350073" y="30503"/>
                </a:lnTo>
                <a:lnTo>
                  <a:pt x="348171" y="32409"/>
                </a:lnTo>
                <a:lnTo>
                  <a:pt x="347220" y="33426"/>
                </a:lnTo>
                <a:lnTo>
                  <a:pt x="345318" y="34316"/>
                </a:lnTo>
                <a:lnTo>
                  <a:pt x="343403" y="35332"/>
                </a:lnTo>
                <a:lnTo>
                  <a:pt x="348171" y="35332"/>
                </a:lnTo>
                <a:lnTo>
                  <a:pt x="350073" y="34316"/>
                </a:lnTo>
                <a:lnTo>
                  <a:pt x="355779" y="28596"/>
                </a:lnTo>
                <a:lnTo>
                  <a:pt x="357681" y="24783"/>
                </a:lnTo>
                <a:lnTo>
                  <a:pt x="357681" y="14361"/>
                </a:lnTo>
                <a:lnTo>
                  <a:pt x="356730" y="11438"/>
                </a:lnTo>
                <a:lnTo>
                  <a:pt x="355779" y="9532"/>
                </a:lnTo>
                <a:lnTo>
                  <a:pt x="350073" y="3812"/>
                </a:lnTo>
                <a:lnTo>
                  <a:pt x="348171" y="2923"/>
                </a:lnTo>
                <a:close/>
              </a:path>
              <a:path w="358139" h="95885">
                <a:moveTo>
                  <a:pt x="342452" y="7625"/>
                </a:moveTo>
                <a:lnTo>
                  <a:pt x="331040" y="7625"/>
                </a:lnTo>
                <a:lnTo>
                  <a:pt x="331040" y="30503"/>
                </a:lnTo>
                <a:lnTo>
                  <a:pt x="334844" y="30503"/>
                </a:lnTo>
                <a:lnTo>
                  <a:pt x="334844" y="20971"/>
                </a:lnTo>
                <a:lnTo>
                  <a:pt x="342071" y="20971"/>
                </a:lnTo>
                <a:lnTo>
                  <a:pt x="341501" y="20081"/>
                </a:lnTo>
                <a:lnTo>
                  <a:pt x="345318" y="20081"/>
                </a:lnTo>
                <a:lnTo>
                  <a:pt x="346269" y="19064"/>
                </a:lnTo>
                <a:lnTo>
                  <a:pt x="347220" y="18174"/>
                </a:lnTo>
                <a:lnTo>
                  <a:pt x="334844" y="18174"/>
                </a:lnTo>
                <a:lnTo>
                  <a:pt x="334844" y="10549"/>
                </a:lnTo>
                <a:lnTo>
                  <a:pt x="347220" y="10549"/>
                </a:lnTo>
                <a:lnTo>
                  <a:pt x="346269" y="9532"/>
                </a:lnTo>
                <a:lnTo>
                  <a:pt x="344367" y="8642"/>
                </a:lnTo>
                <a:lnTo>
                  <a:pt x="342452" y="7625"/>
                </a:lnTo>
                <a:close/>
              </a:path>
              <a:path w="358139" h="95885">
                <a:moveTo>
                  <a:pt x="342071" y="20971"/>
                </a:moveTo>
                <a:lnTo>
                  <a:pt x="338648" y="20971"/>
                </a:lnTo>
                <a:lnTo>
                  <a:pt x="344367" y="30503"/>
                </a:lnTo>
                <a:lnTo>
                  <a:pt x="348171" y="30503"/>
                </a:lnTo>
                <a:lnTo>
                  <a:pt x="342071" y="20971"/>
                </a:lnTo>
                <a:close/>
              </a:path>
              <a:path w="358139" h="95885">
                <a:moveTo>
                  <a:pt x="347220" y="10549"/>
                </a:moveTo>
                <a:lnTo>
                  <a:pt x="341501" y="10549"/>
                </a:lnTo>
                <a:lnTo>
                  <a:pt x="341501" y="11438"/>
                </a:lnTo>
                <a:lnTo>
                  <a:pt x="343403" y="11438"/>
                </a:lnTo>
                <a:lnTo>
                  <a:pt x="343403" y="12455"/>
                </a:lnTo>
                <a:lnTo>
                  <a:pt x="344367" y="12455"/>
                </a:lnTo>
                <a:lnTo>
                  <a:pt x="344367" y="16268"/>
                </a:lnTo>
                <a:lnTo>
                  <a:pt x="343403" y="16268"/>
                </a:lnTo>
                <a:lnTo>
                  <a:pt x="343403" y="17158"/>
                </a:lnTo>
                <a:lnTo>
                  <a:pt x="342452" y="17158"/>
                </a:lnTo>
                <a:lnTo>
                  <a:pt x="341501" y="18174"/>
                </a:lnTo>
                <a:lnTo>
                  <a:pt x="347220" y="18174"/>
                </a:lnTo>
                <a:lnTo>
                  <a:pt x="348171" y="16268"/>
                </a:lnTo>
                <a:lnTo>
                  <a:pt x="348171" y="12455"/>
                </a:lnTo>
                <a:lnTo>
                  <a:pt x="347220" y="105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5"/>
              </a:rPr>
              <a:t>www.nfhs.org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8211" y="78867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Points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Emphasis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67079"/>
            <a:ext cx="2700020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LEGAL</a:t>
            </a:r>
            <a:r>
              <a:rPr spc="-75" dirty="0"/>
              <a:t> </a:t>
            </a:r>
            <a:r>
              <a:rPr spc="-5" dirty="0"/>
              <a:t>SLIDES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668895" cy="3992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1111250" algn="l"/>
                <a:tab pos="1624330" algn="l"/>
                <a:tab pos="3077845" algn="l"/>
                <a:tab pos="3388995" algn="l"/>
              </a:tabLst>
            </a:pP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There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has been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 misnomer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that given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 particular 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play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that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runner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has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slide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into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base he 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 trying</a:t>
            </a:r>
            <a:r>
              <a:rPr sz="2600" spc="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</a:t>
            </a:r>
            <a:r>
              <a:rPr sz="2600" spc="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acquire.	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Even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spc="-3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universally</a:t>
            </a:r>
            <a:r>
              <a:rPr sz="2600" spc="-3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accepted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“force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play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slide” is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misconstrued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as the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player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having 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slide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into</a:t>
            </a:r>
            <a:r>
              <a:rPr sz="2600" spc="2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 base.	NFHS rules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are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specific</a:t>
            </a:r>
            <a:r>
              <a:rPr sz="2600" spc="-6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very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 clear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that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runners are </a:t>
            </a:r>
            <a:r>
              <a:rPr sz="2600" u="heavy" spc="-10" dirty="0">
                <a:solidFill>
                  <a:srgbClr val="414A55"/>
                </a:solidFill>
                <a:latin typeface="Calibri"/>
                <a:cs typeface="Calibri"/>
              </a:rPr>
              <a:t>never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required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slide.  </a:t>
            </a:r>
            <a:r>
              <a:rPr sz="2600" spc="-40" dirty="0">
                <a:solidFill>
                  <a:srgbClr val="414A55"/>
                </a:solidFill>
                <a:latin typeface="Calibri"/>
                <a:cs typeface="Calibri"/>
              </a:rPr>
              <a:t>However,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if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they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choose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slide, then 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slide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must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be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legal.	</a:t>
            </a:r>
            <a:r>
              <a:rPr sz="2600" spc="-70" dirty="0">
                <a:solidFill>
                  <a:srgbClr val="414A55"/>
                </a:solidFill>
                <a:latin typeface="Calibri"/>
                <a:cs typeface="Calibri"/>
              </a:rPr>
              <a:t>You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can legally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slide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either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feet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first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or</a:t>
            </a:r>
            <a:r>
              <a:rPr sz="2600" spc="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head 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first.	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If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you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choose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feet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first,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then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at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least one</a:t>
            </a:r>
            <a:r>
              <a:rPr sz="2600" spc="-3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leg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buttock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shall </a:t>
            </a:r>
            <a:r>
              <a:rPr sz="2600" spc="-30" dirty="0">
                <a:solidFill>
                  <a:srgbClr val="414A55"/>
                </a:solidFill>
                <a:latin typeface="Calibri"/>
                <a:cs typeface="Calibri"/>
              </a:rPr>
              <a:t>stay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in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contact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with the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 ground.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8211" y="78867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Points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Emphasis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67079"/>
            <a:ext cx="5548630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LEGAL </a:t>
            </a:r>
            <a:r>
              <a:rPr spc="-5" dirty="0"/>
              <a:t>SLIDES</a:t>
            </a:r>
            <a:r>
              <a:rPr spc="-60" dirty="0"/>
              <a:t> </a:t>
            </a:r>
            <a:r>
              <a:rPr spc="-5" dirty="0"/>
              <a:t>(CONTINUED)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668259" cy="320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slide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</a:t>
            </a:r>
            <a:r>
              <a:rPr sz="2600" spc="-12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illegal:</a:t>
            </a:r>
            <a:endParaRPr sz="2600">
              <a:latin typeface="Calibri"/>
              <a:cs typeface="Calibri"/>
            </a:endParaRPr>
          </a:p>
          <a:p>
            <a:pPr marL="429895" indent="-417195">
              <a:lnSpc>
                <a:spcPct val="100000"/>
              </a:lnSpc>
              <a:buFont typeface="Wingdings"/>
              <a:buChar char=""/>
              <a:tabLst>
                <a:tab pos="429895" algn="l"/>
                <a:tab pos="430530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if the runner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uses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rolling, cross-body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or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pop-up</a:t>
            </a:r>
            <a:r>
              <a:rPr sz="2600" spc="-1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slide</a:t>
            </a:r>
            <a:endParaRPr sz="2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into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spc="-7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fielder;</a:t>
            </a:r>
            <a:endParaRPr sz="2600">
              <a:latin typeface="Calibri"/>
              <a:cs typeface="Calibri"/>
            </a:endParaRPr>
          </a:p>
          <a:p>
            <a:pPr marL="355600" marR="48069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if 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runner’s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raised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leg is higher than the</a:t>
            </a:r>
            <a:r>
              <a:rPr sz="2600" spc="-114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fielder’s 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knee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(while he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 in a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standing</a:t>
            </a:r>
            <a:r>
              <a:rPr sz="2600" spc="-8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position);</a:t>
            </a:r>
            <a:endParaRPr sz="2600">
              <a:latin typeface="Calibri"/>
              <a:cs typeface="Calibri"/>
            </a:endParaRPr>
          </a:p>
          <a:p>
            <a:pPr marL="355600" marR="421005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if the runner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goes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beyond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then</a:t>
            </a:r>
            <a:r>
              <a:rPr sz="2600" spc="-16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makes 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contact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with 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fielder or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alters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his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play;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if the runner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slashes or kicks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spc="-1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fielder;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8211" y="78867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Points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Emphasis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67079"/>
            <a:ext cx="5548630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LEGAL </a:t>
            </a:r>
            <a:r>
              <a:rPr spc="-5" dirty="0"/>
              <a:t>SLIDES</a:t>
            </a:r>
            <a:r>
              <a:rPr spc="-60" dirty="0"/>
              <a:t> </a:t>
            </a:r>
            <a:r>
              <a:rPr spc="-5" dirty="0"/>
              <a:t>(CONTINUED)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706995" cy="2407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if the runner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intentionally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tries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injure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spc="-13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fielder;</a:t>
            </a:r>
            <a:endParaRPr sz="2600">
              <a:latin typeface="Calibri"/>
              <a:cs typeface="Calibri"/>
            </a:endParaRPr>
          </a:p>
          <a:p>
            <a:pPr marL="355600" marR="18478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during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force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play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situation,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runner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does not  slide on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ground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in a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direct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line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between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two</a:t>
            </a:r>
            <a:r>
              <a:rPr sz="2600" spc="-8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bases;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when a runner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slides, 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must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slide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within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reach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of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with either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hand or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</a:t>
            </a:r>
            <a:r>
              <a:rPr sz="2600" spc="-8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foot.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8211" y="78867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Points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Emphasis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67079"/>
            <a:ext cx="5548630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LEGAL </a:t>
            </a:r>
            <a:r>
              <a:rPr spc="-5" dirty="0"/>
              <a:t>SLIDES</a:t>
            </a:r>
            <a:r>
              <a:rPr spc="-60" dirty="0"/>
              <a:t> </a:t>
            </a:r>
            <a:r>
              <a:rPr spc="-5" dirty="0"/>
              <a:t>(CONTINUED)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580630" cy="320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2570480" algn="l"/>
              </a:tabLst>
            </a:pP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The consequence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that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runner is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called out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based upon his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actions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there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could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possibly be 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malicious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contact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the runner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would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be ejected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from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game.	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Attention to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when it is</a:t>
            </a:r>
            <a:r>
              <a:rPr sz="2600" spc="-8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appropriate</a:t>
            </a:r>
            <a:r>
              <a:rPr sz="2600" spc="-3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slide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do it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legally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will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improve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overall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process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of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base-running,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reduce unnecessary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injuries 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runner and the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covering </a:t>
            </a:r>
            <a:r>
              <a:rPr sz="2600" spc="-30" dirty="0">
                <a:solidFill>
                  <a:srgbClr val="414A55"/>
                </a:solidFill>
                <a:latin typeface="Calibri"/>
                <a:cs typeface="Calibri"/>
              </a:rPr>
              <a:t>fielder,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make 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more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exciting game to watch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414A55"/>
                </a:solidFill>
                <a:latin typeface="Calibri"/>
                <a:cs typeface="Calibri"/>
              </a:rPr>
              <a:t>enjoy.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13503"/>
            <a:ext cx="9144000" cy="2444750"/>
          </a:xfrm>
          <a:custGeom>
            <a:avLst/>
            <a:gdLst/>
            <a:ahLst/>
            <a:cxnLst/>
            <a:rect l="l" t="t" r="r" b="b"/>
            <a:pathLst>
              <a:path w="9144000" h="2444750">
                <a:moveTo>
                  <a:pt x="9144000" y="2444493"/>
                </a:moveTo>
                <a:lnTo>
                  <a:pt x="9144000" y="0"/>
                </a:lnTo>
                <a:lnTo>
                  <a:pt x="0" y="0"/>
                </a:lnTo>
                <a:lnTo>
                  <a:pt x="0" y="2444493"/>
                </a:lnTo>
                <a:lnTo>
                  <a:pt x="9144000" y="2444493"/>
                </a:lnTo>
                <a:close/>
              </a:path>
            </a:pathLst>
          </a:custGeom>
          <a:solidFill>
            <a:srgbClr val="003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10255"/>
            <a:ext cx="9144000" cy="1609725"/>
          </a:xfrm>
          <a:custGeom>
            <a:avLst/>
            <a:gdLst/>
            <a:ahLst/>
            <a:cxnLst/>
            <a:rect l="l" t="t" r="r" b="b"/>
            <a:pathLst>
              <a:path w="9144000" h="1609725">
                <a:moveTo>
                  <a:pt x="0" y="1609344"/>
                </a:moveTo>
                <a:lnTo>
                  <a:pt x="9144000" y="1609344"/>
                </a:lnTo>
                <a:lnTo>
                  <a:pt x="9144000" y="0"/>
                </a:lnTo>
                <a:lnTo>
                  <a:pt x="0" y="0"/>
                </a:lnTo>
                <a:lnTo>
                  <a:pt x="0" y="1609344"/>
                </a:lnTo>
                <a:close/>
              </a:path>
            </a:pathLst>
          </a:custGeom>
          <a:solidFill>
            <a:srgbClr val="414A55">
              <a:alpha val="9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37347" y="4649723"/>
            <a:ext cx="762000" cy="1112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1116" y="4308475"/>
            <a:ext cx="5315585" cy="10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95"/>
              </a:lnSpc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THANK </a:t>
            </a:r>
            <a:r>
              <a:rPr sz="4000" b="1" spc="-60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4000" b="1" spc="-55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4015"/>
              </a:lnSpc>
            </a:pPr>
            <a:r>
              <a:rPr sz="4000" b="1" spc="-80" dirty="0">
                <a:solidFill>
                  <a:srgbClr val="FFFFFF"/>
                </a:solidFill>
                <a:latin typeface="Calibri"/>
                <a:cs typeface="Calibri"/>
              </a:rPr>
              <a:t>GREAT</a:t>
            </a:r>
            <a:r>
              <a:rPr sz="40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SEASON!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0351" y="5364264"/>
            <a:ext cx="203962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0"/>
              </a:lnSpc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www.nfhs.org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46708" y="78867"/>
            <a:ext cx="16446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Rules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Reminder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67079"/>
            <a:ext cx="5472430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RULE </a:t>
            </a:r>
            <a:r>
              <a:rPr spc="-5" dirty="0"/>
              <a:t>2-32-2</a:t>
            </a:r>
            <a:r>
              <a:rPr sz="2800" spc="-5" dirty="0"/>
              <a:t>C</a:t>
            </a:r>
            <a:r>
              <a:rPr sz="2800" spc="140" dirty="0"/>
              <a:t> </a:t>
            </a:r>
            <a:r>
              <a:rPr spc="-5" dirty="0"/>
              <a:t>(CONTINUED)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708265" cy="3992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1547495" algn="l"/>
                <a:tab pos="5553710" algn="l"/>
                <a:tab pos="7044055" algn="l"/>
              </a:tabLst>
            </a:pP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In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order to stop at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or on home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plate,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runner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would 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have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run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slower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or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begin his slide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earlier which 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would give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defense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 an</a:t>
            </a:r>
            <a:r>
              <a:rPr sz="2600" spc="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advantage.	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This</a:t>
            </a:r>
            <a:r>
              <a:rPr sz="2600" spc="-9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change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allows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runner’s momentum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carry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him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through  home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plate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in a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straight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line</a:t>
            </a:r>
            <a:r>
              <a:rPr sz="2600" spc="3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(baseline</a:t>
            </a:r>
            <a:r>
              <a:rPr sz="2600" spc="-2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extended).	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He</a:t>
            </a:r>
            <a:r>
              <a:rPr sz="2600" spc="-9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 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still held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other elements of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Rule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2-32-2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and  malicious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contact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as it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relates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interference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with the  </a:t>
            </a:r>
            <a:r>
              <a:rPr sz="2600" spc="-45" dirty="0">
                <a:solidFill>
                  <a:srgbClr val="414A55"/>
                </a:solidFill>
                <a:latin typeface="Calibri"/>
                <a:cs typeface="Calibri"/>
              </a:rPr>
              <a:t>catcher.	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catcher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is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protected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because</a:t>
            </a:r>
            <a:r>
              <a:rPr sz="2600" spc="-9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he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has  </a:t>
            </a:r>
            <a:r>
              <a:rPr sz="2600" dirty="0">
                <a:solidFill>
                  <a:srgbClr val="414A55"/>
                </a:solidFill>
                <a:latin typeface="Calibri"/>
                <a:cs typeface="Calibri"/>
              </a:rPr>
              <a:t>choices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of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locations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where he </a:t>
            </a:r>
            <a:r>
              <a:rPr sz="2600" spc="-10" dirty="0">
                <a:solidFill>
                  <a:srgbClr val="414A55"/>
                </a:solidFill>
                <a:latin typeface="Calibri"/>
                <a:cs typeface="Calibri"/>
              </a:rPr>
              <a:t>can </a:t>
            </a:r>
            <a:r>
              <a:rPr sz="2600" spc="-5" dirty="0">
                <a:solidFill>
                  <a:srgbClr val="414A55"/>
                </a:solidFill>
                <a:latin typeface="Calibri"/>
                <a:cs typeface="Calibri"/>
              </a:rPr>
              <a:t>position himself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to  </a:t>
            </a:r>
            <a:r>
              <a:rPr sz="2600" spc="-20" dirty="0">
                <a:solidFill>
                  <a:srgbClr val="414A55"/>
                </a:solidFill>
                <a:latin typeface="Calibri"/>
                <a:cs typeface="Calibri"/>
              </a:rPr>
              <a:t>avoid</a:t>
            </a:r>
            <a:r>
              <a:rPr sz="2600" spc="-3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14A55"/>
                </a:solidFill>
                <a:latin typeface="Calibri"/>
                <a:cs typeface="Calibri"/>
              </a:rPr>
              <a:t>contact.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00253"/>
            <a:ext cx="6981825" cy="112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95"/>
              </a:lnSpc>
            </a:pPr>
            <a:r>
              <a:rPr sz="4000" spc="-10" dirty="0"/>
              <a:t>ASSISTING</a:t>
            </a:r>
            <a:r>
              <a:rPr sz="4000" spc="-95" dirty="0"/>
              <a:t> </a:t>
            </a:r>
            <a:r>
              <a:rPr sz="4000" spc="-5" dirty="0"/>
              <a:t>RUNNER</a:t>
            </a:r>
            <a:endParaRPr sz="4000"/>
          </a:p>
          <a:p>
            <a:pPr marL="12700">
              <a:lnSpc>
                <a:spcPts val="4295"/>
              </a:lnSpc>
            </a:pPr>
            <a:r>
              <a:rPr sz="4000" spc="-15" dirty="0"/>
              <a:t>RULES </a:t>
            </a:r>
            <a:r>
              <a:rPr sz="4000" spc="-5" dirty="0"/>
              <a:t>3-2-2 </a:t>
            </a:r>
            <a:r>
              <a:rPr sz="4000" spc="-50" dirty="0"/>
              <a:t>PENALTY </a:t>
            </a:r>
            <a:r>
              <a:rPr sz="4000" spc="-5" dirty="0"/>
              <a:t>AND</a:t>
            </a:r>
            <a:r>
              <a:rPr sz="4000" spc="35" dirty="0"/>
              <a:t> </a:t>
            </a:r>
            <a:r>
              <a:rPr sz="4000" spc="-5" dirty="0"/>
              <a:t>8-4-2s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179067" y="2012060"/>
            <a:ext cx="2192655" cy="3872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If a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runner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is 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physically  assisted by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a 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coach,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runner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is 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called out  immediately 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and the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ball  remains</a:t>
            </a:r>
            <a:r>
              <a:rPr sz="2800" spc="-5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live.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84489" y="2103542"/>
            <a:ext cx="4849607" cy="4112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4489" y="2103542"/>
            <a:ext cx="4846955" cy="4109085"/>
          </a:xfrm>
          <a:custGeom>
            <a:avLst/>
            <a:gdLst/>
            <a:ahLst/>
            <a:cxnLst/>
            <a:rect l="l" t="t" r="r" b="b"/>
            <a:pathLst>
              <a:path w="4846955" h="4109085">
                <a:moveTo>
                  <a:pt x="0" y="4109016"/>
                </a:moveTo>
                <a:lnTo>
                  <a:pt x="4846936" y="4109016"/>
                </a:lnTo>
                <a:lnTo>
                  <a:pt x="4846936" y="0"/>
                </a:lnTo>
                <a:lnTo>
                  <a:pt x="0" y="0"/>
                </a:lnTo>
                <a:lnTo>
                  <a:pt x="0" y="4109016"/>
                </a:lnTo>
                <a:close/>
              </a:path>
            </a:pathLst>
          </a:custGeom>
          <a:ln w="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1628" y="2101637"/>
            <a:ext cx="405765" cy="136525"/>
          </a:xfrm>
          <a:custGeom>
            <a:avLst/>
            <a:gdLst/>
            <a:ahLst/>
            <a:cxnLst/>
            <a:rect l="l" t="t" r="r" b="b"/>
            <a:pathLst>
              <a:path w="405764" h="136525">
                <a:moveTo>
                  <a:pt x="0" y="136269"/>
                </a:moveTo>
                <a:lnTo>
                  <a:pt x="405423" y="136269"/>
                </a:lnTo>
                <a:lnTo>
                  <a:pt x="405423" y="0"/>
                </a:lnTo>
                <a:lnTo>
                  <a:pt x="0" y="0"/>
                </a:lnTo>
                <a:lnTo>
                  <a:pt x="0" y="1362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06430" y="2125385"/>
            <a:ext cx="358775" cy="95885"/>
          </a:xfrm>
          <a:custGeom>
            <a:avLst/>
            <a:gdLst/>
            <a:ahLst/>
            <a:cxnLst/>
            <a:rect l="l" t="t" r="r" b="b"/>
            <a:pathLst>
              <a:path w="358775" h="95885">
                <a:moveTo>
                  <a:pt x="38157" y="4825"/>
                </a:moveTo>
                <a:lnTo>
                  <a:pt x="0" y="4825"/>
                </a:lnTo>
                <a:lnTo>
                  <a:pt x="0" y="75310"/>
                </a:lnTo>
                <a:lnTo>
                  <a:pt x="9538" y="75310"/>
                </a:lnTo>
                <a:lnTo>
                  <a:pt x="9538" y="45719"/>
                </a:lnTo>
                <a:lnTo>
                  <a:pt x="38157" y="45719"/>
                </a:lnTo>
                <a:lnTo>
                  <a:pt x="43881" y="44830"/>
                </a:lnTo>
                <a:lnTo>
                  <a:pt x="47696" y="41020"/>
                </a:lnTo>
                <a:lnTo>
                  <a:pt x="49891" y="38099"/>
                </a:lnTo>
                <a:lnTo>
                  <a:pt x="9538" y="38099"/>
                </a:lnTo>
                <a:lnTo>
                  <a:pt x="9538" y="12445"/>
                </a:lnTo>
                <a:lnTo>
                  <a:pt x="49891" y="12445"/>
                </a:lnTo>
                <a:lnTo>
                  <a:pt x="47696" y="9524"/>
                </a:lnTo>
                <a:lnTo>
                  <a:pt x="43881" y="6730"/>
                </a:lnTo>
                <a:lnTo>
                  <a:pt x="38157" y="4825"/>
                </a:lnTo>
                <a:close/>
              </a:path>
              <a:path w="358775" h="95885">
                <a:moveTo>
                  <a:pt x="49891" y="12445"/>
                </a:moveTo>
                <a:lnTo>
                  <a:pt x="33387" y="12445"/>
                </a:lnTo>
                <a:lnTo>
                  <a:pt x="37204" y="13334"/>
                </a:lnTo>
                <a:lnTo>
                  <a:pt x="40065" y="15239"/>
                </a:lnTo>
                <a:lnTo>
                  <a:pt x="41973" y="18160"/>
                </a:lnTo>
                <a:lnTo>
                  <a:pt x="43881" y="20954"/>
                </a:lnTo>
                <a:lnTo>
                  <a:pt x="43881" y="29590"/>
                </a:lnTo>
                <a:lnTo>
                  <a:pt x="41973" y="32384"/>
                </a:lnTo>
                <a:lnTo>
                  <a:pt x="40065" y="35305"/>
                </a:lnTo>
                <a:lnTo>
                  <a:pt x="37204" y="37210"/>
                </a:lnTo>
                <a:lnTo>
                  <a:pt x="33387" y="38099"/>
                </a:lnTo>
                <a:lnTo>
                  <a:pt x="49891" y="38099"/>
                </a:lnTo>
                <a:lnTo>
                  <a:pt x="50559" y="37210"/>
                </a:lnTo>
                <a:lnTo>
                  <a:pt x="52466" y="31495"/>
                </a:lnTo>
                <a:lnTo>
                  <a:pt x="52466" y="19049"/>
                </a:lnTo>
                <a:lnTo>
                  <a:pt x="50559" y="13334"/>
                </a:lnTo>
                <a:lnTo>
                  <a:pt x="49891" y="12445"/>
                </a:lnTo>
                <a:close/>
              </a:path>
              <a:path w="358775" h="95885">
                <a:moveTo>
                  <a:pt x="71545" y="4825"/>
                </a:moveTo>
                <a:lnTo>
                  <a:pt x="62960" y="4825"/>
                </a:lnTo>
                <a:lnTo>
                  <a:pt x="62960" y="75310"/>
                </a:lnTo>
                <a:lnTo>
                  <a:pt x="71545" y="75310"/>
                </a:lnTo>
                <a:lnTo>
                  <a:pt x="71545" y="4825"/>
                </a:lnTo>
                <a:close/>
              </a:path>
              <a:path w="358775" h="95885">
                <a:moveTo>
                  <a:pt x="116378" y="48640"/>
                </a:moveTo>
                <a:lnTo>
                  <a:pt x="88717" y="48640"/>
                </a:lnTo>
                <a:lnTo>
                  <a:pt x="87762" y="50545"/>
                </a:lnTo>
                <a:lnTo>
                  <a:pt x="85854" y="51434"/>
                </a:lnTo>
                <a:lnTo>
                  <a:pt x="84901" y="52450"/>
                </a:lnTo>
                <a:lnTo>
                  <a:pt x="82993" y="56260"/>
                </a:lnTo>
                <a:lnTo>
                  <a:pt x="82038" y="59054"/>
                </a:lnTo>
                <a:lnTo>
                  <a:pt x="82038" y="66674"/>
                </a:lnTo>
                <a:lnTo>
                  <a:pt x="83947" y="70484"/>
                </a:lnTo>
                <a:lnTo>
                  <a:pt x="85854" y="71500"/>
                </a:lnTo>
                <a:lnTo>
                  <a:pt x="86808" y="72389"/>
                </a:lnTo>
                <a:lnTo>
                  <a:pt x="88717" y="74294"/>
                </a:lnTo>
                <a:lnTo>
                  <a:pt x="90624" y="74294"/>
                </a:lnTo>
                <a:lnTo>
                  <a:pt x="92532" y="75310"/>
                </a:lnTo>
                <a:lnTo>
                  <a:pt x="94439" y="75310"/>
                </a:lnTo>
                <a:lnTo>
                  <a:pt x="96348" y="76199"/>
                </a:lnTo>
                <a:lnTo>
                  <a:pt x="102072" y="76199"/>
                </a:lnTo>
                <a:lnTo>
                  <a:pt x="105887" y="75310"/>
                </a:lnTo>
                <a:lnTo>
                  <a:pt x="108748" y="74294"/>
                </a:lnTo>
                <a:lnTo>
                  <a:pt x="114471" y="70484"/>
                </a:lnTo>
                <a:lnTo>
                  <a:pt x="115771" y="68579"/>
                </a:lnTo>
                <a:lnTo>
                  <a:pt x="97302" y="68579"/>
                </a:lnTo>
                <a:lnTo>
                  <a:pt x="95394" y="67690"/>
                </a:lnTo>
                <a:lnTo>
                  <a:pt x="94439" y="67690"/>
                </a:lnTo>
                <a:lnTo>
                  <a:pt x="93486" y="66674"/>
                </a:lnTo>
                <a:lnTo>
                  <a:pt x="92532" y="65785"/>
                </a:lnTo>
                <a:lnTo>
                  <a:pt x="91578" y="64769"/>
                </a:lnTo>
                <a:lnTo>
                  <a:pt x="91578" y="63880"/>
                </a:lnTo>
                <a:lnTo>
                  <a:pt x="90624" y="62864"/>
                </a:lnTo>
                <a:lnTo>
                  <a:pt x="90624" y="59054"/>
                </a:lnTo>
                <a:lnTo>
                  <a:pt x="91578" y="57149"/>
                </a:lnTo>
                <a:lnTo>
                  <a:pt x="92532" y="56260"/>
                </a:lnTo>
                <a:lnTo>
                  <a:pt x="93486" y="55244"/>
                </a:lnTo>
                <a:lnTo>
                  <a:pt x="94439" y="54355"/>
                </a:lnTo>
                <a:lnTo>
                  <a:pt x="96348" y="53339"/>
                </a:lnTo>
                <a:lnTo>
                  <a:pt x="97302" y="52450"/>
                </a:lnTo>
                <a:lnTo>
                  <a:pt x="99209" y="52450"/>
                </a:lnTo>
                <a:lnTo>
                  <a:pt x="101117" y="51434"/>
                </a:lnTo>
                <a:lnTo>
                  <a:pt x="106841" y="51434"/>
                </a:lnTo>
                <a:lnTo>
                  <a:pt x="108748" y="50545"/>
                </a:lnTo>
                <a:lnTo>
                  <a:pt x="112563" y="50545"/>
                </a:lnTo>
                <a:lnTo>
                  <a:pt x="113517" y="49529"/>
                </a:lnTo>
                <a:lnTo>
                  <a:pt x="115425" y="49529"/>
                </a:lnTo>
                <a:lnTo>
                  <a:pt x="116378" y="48640"/>
                </a:lnTo>
                <a:close/>
              </a:path>
              <a:path w="358775" h="95885">
                <a:moveTo>
                  <a:pt x="124962" y="67690"/>
                </a:moveTo>
                <a:lnTo>
                  <a:pt x="116378" y="67690"/>
                </a:lnTo>
                <a:lnTo>
                  <a:pt x="116378" y="70484"/>
                </a:lnTo>
                <a:lnTo>
                  <a:pt x="118286" y="74294"/>
                </a:lnTo>
                <a:lnTo>
                  <a:pt x="120193" y="75310"/>
                </a:lnTo>
                <a:lnTo>
                  <a:pt x="122101" y="76199"/>
                </a:lnTo>
                <a:lnTo>
                  <a:pt x="126870" y="76199"/>
                </a:lnTo>
                <a:lnTo>
                  <a:pt x="128777" y="75310"/>
                </a:lnTo>
                <a:lnTo>
                  <a:pt x="129731" y="74294"/>
                </a:lnTo>
                <a:lnTo>
                  <a:pt x="129731" y="68579"/>
                </a:lnTo>
                <a:lnTo>
                  <a:pt x="124962" y="68579"/>
                </a:lnTo>
                <a:lnTo>
                  <a:pt x="124962" y="67690"/>
                </a:lnTo>
                <a:close/>
              </a:path>
              <a:path w="358775" h="95885">
                <a:moveTo>
                  <a:pt x="123500" y="30479"/>
                </a:moveTo>
                <a:lnTo>
                  <a:pt x="110656" y="30479"/>
                </a:lnTo>
                <a:lnTo>
                  <a:pt x="111610" y="31495"/>
                </a:lnTo>
                <a:lnTo>
                  <a:pt x="112563" y="31495"/>
                </a:lnTo>
                <a:lnTo>
                  <a:pt x="113517" y="32384"/>
                </a:lnTo>
                <a:lnTo>
                  <a:pt x="114471" y="33400"/>
                </a:lnTo>
                <a:lnTo>
                  <a:pt x="115425" y="34289"/>
                </a:lnTo>
                <a:lnTo>
                  <a:pt x="116378" y="35305"/>
                </a:lnTo>
                <a:lnTo>
                  <a:pt x="116378" y="41020"/>
                </a:lnTo>
                <a:lnTo>
                  <a:pt x="115425" y="41909"/>
                </a:lnTo>
                <a:lnTo>
                  <a:pt x="114471" y="42925"/>
                </a:lnTo>
                <a:lnTo>
                  <a:pt x="112563" y="43814"/>
                </a:lnTo>
                <a:lnTo>
                  <a:pt x="111610" y="43814"/>
                </a:lnTo>
                <a:lnTo>
                  <a:pt x="109702" y="44830"/>
                </a:lnTo>
                <a:lnTo>
                  <a:pt x="105887" y="44830"/>
                </a:lnTo>
                <a:lnTo>
                  <a:pt x="103980" y="45719"/>
                </a:lnTo>
                <a:lnTo>
                  <a:pt x="99209" y="45719"/>
                </a:lnTo>
                <a:lnTo>
                  <a:pt x="97302" y="46735"/>
                </a:lnTo>
                <a:lnTo>
                  <a:pt x="95394" y="46735"/>
                </a:lnTo>
                <a:lnTo>
                  <a:pt x="92532" y="47624"/>
                </a:lnTo>
                <a:lnTo>
                  <a:pt x="90624" y="48640"/>
                </a:lnTo>
                <a:lnTo>
                  <a:pt x="116378" y="48640"/>
                </a:lnTo>
                <a:lnTo>
                  <a:pt x="116378" y="59054"/>
                </a:lnTo>
                <a:lnTo>
                  <a:pt x="115425" y="60959"/>
                </a:lnTo>
                <a:lnTo>
                  <a:pt x="114471" y="61975"/>
                </a:lnTo>
                <a:lnTo>
                  <a:pt x="113517" y="63880"/>
                </a:lnTo>
                <a:lnTo>
                  <a:pt x="112563" y="64769"/>
                </a:lnTo>
                <a:lnTo>
                  <a:pt x="111610" y="65785"/>
                </a:lnTo>
                <a:lnTo>
                  <a:pt x="109702" y="66674"/>
                </a:lnTo>
                <a:lnTo>
                  <a:pt x="107795" y="67690"/>
                </a:lnTo>
                <a:lnTo>
                  <a:pt x="105887" y="68579"/>
                </a:lnTo>
                <a:lnTo>
                  <a:pt x="115771" y="68579"/>
                </a:lnTo>
                <a:lnTo>
                  <a:pt x="116378" y="67690"/>
                </a:lnTo>
                <a:lnTo>
                  <a:pt x="124962" y="67690"/>
                </a:lnTo>
                <a:lnTo>
                  <a:pt x="124962" y="33400"/>
                </a:lnTo>
                <a:lnTo>
                  <a:pt x="123500" y="30479"/>
                </a:lnTo>
                <a:close/>
              </a:path>
              <a:path w="358775" h="95885">
                <a:moveTo>
                  <a:pt x="129731" y="67690"/>
                </a:moveTo>
                <a:lnTo>
                  <a:pt x="128777" y="68579"/>
                </a:lnTo>
                <a:lnTo>
                  <a:pt x="129731" y="68579"/>
                </a:lnTo>
                <a:lnTo>
                  <a:pt x="129731" y="67690"/>
                </a:lnTo>
                <a:close/>
              </a:path>
              <a:path w="358775" h="95885">
                <a:moveTo>
                  <a:pt x="116378" y="23875"/>
                </a:moveTo>
                <a:lnTo>
                  <a:pt x="95394" y="23875"/>
                </a:lnTo>
                <a:lnTo>
                  <a:pt x="92532" y="24764"/>
                </a:lnTo>
                <a:lnTo>
                  <a:pt x="90624" y="26669"/>
                </a:lnTo>
                <a:lnTo>
                  <a:pt x="88717" y="27685"/>
                </a:lnTo>
                <a:lnTo>
                  <a:pt x="86808" y="29590"/>
                </a:lnTo>
                <a:lnTo>
                  <a:pt x="85854" y="31495"/>
                </a:lnTo>
                <a:lnTo>
                  <a:pt x="84901" y="34289"/>
                </a:lnTo>
                <a:lnTo>
                  <a:pt x="83947" y="36194"/>
                </a:lnTo>
                <a:lnTo>
                  <a:pt x="83947" y="40004"/>
                </a:lnTo>
                <a:lnTo>
                  <a:pt x="92532" y="40004"/>
                </a:lnTo>
                <a:lnTo>
                  <a:pt x="92532" y="36194"/>
                </a:lnTo>
                <a:lnTo>
                  <a:pt x="93486" y="33400"/>
                </a:lnTo>
                <a:lnTo>
                  <a:pt x="96348" y="32384"/>
                </a:lnTo>
                <a:lnTo>
                  <a:pt x="98256" y="30479"/>
                </a:lnTo>
                <a:lnTo>
                  <a:pt x="123500" y="30479"/>
                </a:lnTo>
                <a:lnTo>
                  <a:pt x="122101" y="27685"/>
                </a:lnTo>
                <a:lnTo>
                  <a:pt x="120193" y="26669"/>
                </a:lnTo>
                <a:lnTo>
                  <a:pt x="118286" y="24764"/>
                </a:lnTo>
                <a:lnTo>
                  <a:pt x="116378" y="23875"/>
                </a:lnTo>
                <a:close/>
              </a:path>
              <a:path w="358775" h="95885">
                <a:moveTo>
                  <a:pt x="112563" y="22859"/>
                </a:moveTo>
                <a:lnTo>
                  <a:pt x="100163" y="22859"/>
                </a:lnTo>
                <a:lnTo>
                  <a:pt x="97302" y="23875"/>
                </a:lnTo>
                <a:lnTo>
                  <a:pt x="114471" y="23875"/>
                </a:lnTo>
                <a:lnTo>
                  <a:pt x="112563" y="22859"/>
                </a:lnTo>
                <a:close/>
              </a:path>
              <a:path w="358775" h="95885">
                <a:moveTo>
                  <a:pt x="147865" y="94360"/>
                </a:moveTo>
                <a:lnTo>
                  <a:pt x="139281" y="94360"/>
                </a:lnTo>
                <a:lnTo>
                  <a:pt x="140235" y="95376"/>
                </a:lnTo>
                <a:lnTo>
                  <a:pt x="146911" y="95376"/>
                </a:lnTo>
                <a:lnTo>
                  <a:pt x="147865" y="94360"/>
                </a:lnTo>
                <a:close/>
              </a:path>
              <a:path w="358775" h="95885">
                <a:moveTo>
                  <a:pt x="138328" y="86740"/>
                </a:moveTo>
                <a:lnTo>
                  <a:pt x="137374" y="86740"/>
                </a:lnTo>
                <a:lnTo>
                  <a:pt x="137374" y="94360"/>
                </a:lnTo>
                <a:lnTo>
                  <a:pt x="148819" y="94360"/>
                </a:lnTo>
                <a:lnTo>
                  <a:pt x="150726" y="93471"/>
                </a:lnTo>
                <a:lnTo>
                  <a:pt x="151680" y="92455"/>
                </a:lnTo>
                <a:lnTo>
                  <a:pt x="152634" y="90550"/>
                </a:lnTo>
                <a:lnTo>
                  <a:pt x="153588" y="89534"/>
                </a:lnTo>
                <a:lnTo>
                  <a:pt x="154541" y="87629"/>
                </a:lnTo>
                <a:lnTo>
                  <a:pt x="139281" y="87629"/>
                </a:lnTo>
                <a:lnTo>
                  <a:pt x="138328" y="86740"/>
                </a:lnTo>
                <a:close/>
              </a:path>
              <a:path w="358775" h="95885">
                <a:moveTo>
                  <a:pt x="142143" y="23875"/>
                </a:moveTo>
                <a:lnTo>
                  <a:pt x="132592" y="23875"/>
                </a:lnTo>
                <a:lnTo>
                  <a:pt x="152634" y="74294"/>
                </a:lnTo>
                <a:lnTo>
                  <a:pt x="148819" y="82930"/>
                </a:lnTo>
                <a:lnTo>
                  <a:pt x="147865" y="84835"/>
                </a:lnTo>
                <a:lnTo>
                  <a:pt x="146911" y="85724"/>
                </a:lnTo>
                <a:lnTo>
                  <a:pt x="145958" y="86740"/>
                </a:lnTo>
                <a:lnTo>
                  <a:pt x="145004" y="87629"/>
                </a:lnTo>
                <a:lnTo>
                  <a:pt x="154541" y="87629"/>
                </a:lnTo>
                <a:lnTo>
                  <a:pt x="157403" y="81914"/>
                </a:lnTo>
                <a:lnTo>
                  <a:pt x="163764" y="65785"/>
                </a:lnTo>
                <a:lnTo>
                  <a:pt x="156449" y="65785"/>
                </a:lnTo>
                <a:lnTo>
                  <a:pt x="142143" y="23875"/>
                </a:lnTo>
                <a:close/>
              </a:path>
              <a:path w="358775" h="95885">
                <a:moveTo>
                  <a:pt x="180293" y="23875"/>
                </a:moveTo>
                <a:lnTo>
                  <a:pt x="170755" y="23875"/>
                </a:lnTo>
                <a:lnTo>
                  <a:pt x="156449" y="65785"/>
                </a:lnTo>
                <a:lnTo>
                  <a:pt x="163764" y="65785"/>
                </a:lnTo>
                <a:lnTo>
                  <a:pt x="180293" y="23875"/>
                </a:lnTo>
                <a:close/>
              </a:path>
              <a:path w="358775" h="95885">
                <a:moveTo>
                  <a:pt x="226086" y="4825"/>
                </a:moveTo>
                <a:lnTo>
                  <a:pt x="187923" y="4825"/>
                </a:lnTo>
                <a:lnTo>
                  <a:pt x="187923" y="75310"/>
                </a:lnTo>
                <a:lnTo>
                  <a:pt x="197461" y="75310"/>
                </a:lnTo>
                <a:lnTo>
                  <a:pt x="197461" y="45719"/>
                </a:lnTo>
                <a:lnTo>
                  <a:pt x="226086" y="45719"/>
                </a:lnTo>
                <a:lnTo>
                  <a:pt x="231809" y="44830"/>
                </a:lnTo>
                <a:lnTo>
                  <a:pt x="238549" y="38099"/>
                </a:lnTo>
                <a:lnTo>
                  <a:pt x="197461" y="38099"/>
                </a:lnTo>
                <a:lnTo>
                  <a:pt x="197461" y="12445"/>
                </a:lnTo>
                <a:lnTo>
                  <a:pt x="238549" y="12445"/>
                </a:lnTo>
                <a:lnTo>
                  <a:pt x="235624" y="9524"/>
                </a:lnTo>
                <a:lnTo>
                  <a:pt x="231809" y="6730"/>
                </a:lnTo>
                <a:lnTo>
                  <a:pt x="226086" y="4825"/>
                </a:lnTo>
                <a:close/>
              </a:path>
              <a:path w="358775" h="95885">
                <a:moveTo>
                  <a:pt x="238549" y="12445"/>
                </a:moveTo>
                <a:lnTo>
                  <a:pt x="221317" y="12445"/>
                </a:lnTo>
                <a:lnTo>
                  <a:pt x="225132" y="13334"/>
                </a:lnTo>
                <a:lnTo>
                  <a:pt x="227994" y="15239"/>
                </a:lnTo>
                <a:lnTo>
                  <a:pt x="229901" y="18160"/>
                </a:lnTo>
                <a:lnTo>
                  <a:pt x="231809" y="20954"/>
                </a:lnTo>
                <a:lnTo>
                  <a:pt x="231809" y="29590"/>
                </a:lnTo>
                <a:lnTo>
                  <a:pt x="229901" y="32384"/>
                </a:lnTo>
                <a:lnTo>
                  <a:pt x="227994" y="35305"/>
                </a:lnTo>
                <a:lnTo>
                  <a:pt x="225132" y="37210"/>
                </a:lnTo>
                <a:lnTo>
                  <a:pt x="221317" y="38099"/>
                </a:lnTo>
                <a:lnTo>
                  <a:pt x="238549" y="38099"/>
                </a:lnTo>
                <a:lnTo>
                  <a:pt x="239439" y="37210"/>
                </a:lnTo>
                <a:lnTo>
                  <a:pt x="240392" y="31495"/>
                </a:lnTo>
                <a:lnTo>
                  <a:pt x="240392" y="19049"/>
                </a:lnTo>
                <a:lnTo>
                  <a:pt x="239439" y="13334"/>
                </a:lnTo>
                <a:lnTo>
                  <a:pt x="238549" y="12445"/>
                </a:lnTo>
                <a:close/>
              </a:path>
              <a:path w="358775" h="95885">
                <a:moveTo>
                  <a:pt x="259468" y="4825"/>
                </a:moveTo>
                <a:lnTo>
                  <a:pt x="251838" y="4825"/>
                </a:lnTo>
                <a:lnTo>
                  <a:pt x="251838" y="14350"/>
                </a:lnTo>
                <a:lnTo>
                  <a:pt x="259468" y="14350"/>
                </a:lnTo>
                <a:lnTo>
                  <a:pt x="259468" y="4825"/>
                </a:lnTo>
                <a:close/>
              </a:path>
              <a:path w="358775" h="95885">
                <a:moveTo>
                  <a:pt x="259468" y="23875"/>
                </a:moveTo>
                <a:lnTo>
                  <a:pt x="251838" y="23875"/>
                </a:lnTo>
                <a:lnTo>
                  <a:pt x="251838" y="75310"/>
                </a:lnTo>
                <a:lnTo>
                  <a:pt x="259468" y="75310"/>
                </a:lnTo>
                <a:lnTo>
                  <a:pt x="259468" y="23875"/>
                </a:lnTo>
                <a:close/>
              </a:path>
              <a:path w="358775" h="95885">
                <a:moveTo>
                  <a:pt x="299538" y="22859"/>
                </a:moveTo>
                <a:lnTo>
                  <a:pt x="290001" y="22859"/>
                </a:lnTo>
                <a:lnTo>
                  <a:pt x="286186" y="23875"/>
                </a:lnTo>
                <a:lnTo>
                  <a:pt x="270925" y="42925"/>
                </a:lnTo>
                <a:lnTo>
                  <a:pt x="269972" y="45719"/>
                </a:lnTo>
                <a:lnTo>
                  <a:pt x="269972" y="53339"/>
                </a:lnTo>
                <a:lnTo>
                  <a:pt x="270925" y="57149"/>
                </a:lnTo>
                <a:lnTo>
                  <a:pt x="271879" y="60070"/>
                </a:lnTo>
                <a:lnTo>
                  <a:pt x="272833" y="63880"/>
                </a:lnTo>
                <a:lnTo>
                  <a:pt x="273787" y="66674"/>
                </a:lnTo>
                <a:lnTo>
                  <a:pt x="275694" y="68579"/>
                </a:lnTo>
                <a:lnTo>
                  <a:pt x="277602" y="71500"/>
                </a:lnTo>
                <a:lnTo>
                  <a:pt x="280463" y="72389"/>
                </a:lnTo>
                <a:lnTo>
                  <a:pt x="283324" y="74294"/>
                </a:lnTo>
                <a:lnTo>
                  <a:pt x="286186" y="75310"/>
                </a:lnTo>
                <a:lnTo>
                  <a:pt x="290001" y="76199"/>
                </a:lnTo>
                <a:lnTo>
                  <a:pt x="300492" y="76199"/>
                </a:lnTo>
                <a:lnTo>
                  <a:pt x="305261" y="74294"/>
                </a:lnTo>
                <a:lnTo>
                  <a:pt x="309076" y="70484"/>
                </a:lnTo>
                <a:lnTo>
                  <a:pt x="311677" y="68579"/>
                </a:lnTo>
                <a:lnTo>
                  <a:pt x="290954" y="68579"/>
                </a:lnTo>
                <a:lnTo>
                  <a:pt x="289047" y="67690"/>
                </a:lnTo>
                <a:lnTo>
                  <a:pt x="287139" y="66674"/>
                </a:lnTo>
                <a:lnTo>
                  <a:pt x="285232" y="65785"/>
                </a:lnTo>
                <a:lnTo>
                  <a:pt x="283324" y="64769"/>
                </a:lnTo>
                <a:lnTo>
                  <a:pt x="279509" y="57149"/>
                </a:lnTo>
                <a:lnTo>
                  <a:pt x="279509" y="54355"/>
                </a:lnTo>
                <a:lnTo>
                  <a:pt x="278555" y="52450"/>
                </a:lnTo>
                <a:lnTo>
                  <a:pt x="278555" y="47624"/>
                </a:lnTo>
                <a:lnTo>
                  <a:pt x="279509" y="44830"/>
                </a:lnTo>
                <a:lnTo>
                  <a:pt x="279509" y="42925"/>
                </a:lnTo>
                <a:lnTo>
                  <a:pt x="280463" y="40004"/>
                </a:lnTo>
                <a:lnTo>
                  <a:pt x="283324" y="34289"/>
                </a:lnTo>
                <a:lnTo>
                  <a:pt x="285232" y="33400"/>
                </a:lnTo>
                <a:lnTo>
                  <a:pt x="287139" y="31495"/>
                </a:lnTo>
                <a:lnTo>
                  <a:pt x="289047" y="30479"/>
                </a:lnTo>
                <a:lnTo>
                  <a:pt x="312891" y="30479"/>
                </a:lnTo>
                <a:lnTo>
                  <a:pt x="309076" y="26669"/>
                </a:lnTo>
                <a:lnTo>
                  <a:pt x="307168" y="25780"/>
                </a:lnTo>
                <a:lnTo>
                  <a:pt x="304307" y="24764"/>
                </a:lnTo>
                <a:lnTo>
                  <a:pt x="302399" y="23875"/>
                </a:lnTo>
                <a:lnTo>
                  <a:pt x="299538" y="22859"/>
                </a:lnTo>
                <a:close/>
              </a:path>
              <a:path w="358775" h="95885">
                <a:moveTo>
                  <a:pt x="316706" y="56260"/>
                </a:moveTo>
                <a:lnTo>
                  <a:pt x="308122" y="56260"/>
                </a:lnTo>
                <a:lnTo>
                  <a:pt x="307168" y="60070"/>
                </a:lnTo>
                <a:lnTo>
                  <a:pt x="306214" y="62864"/>
                </a:lnTo>
                <a:lnTo>
                  <a:pt x="303353" y="65785"/>
                </a:lnTo>
                <a:lnTo>
                  <a:pt x="301446" y="67690"/>
                </a:lnTo>
                <a:lnTo>
                  <a:pt x="297631" y="68579"/>
                </a:lnTo>
                <a:lnTo>
                  <a:pt x="311677" y="68579"/>
                </a:lnTo>
                <a:lnTo>
                  <a:pt x="312891" y="67690"/>
                </a:lnTo>
                <a:lnTo>
                  <a:pt x="315752" y="62864"/>
                </a:lnTo>
                <a:lnTo>
                  <a:pt x="316706" y="56260"/>
                </a:lnTo>
                <a:close/>
              </a:path>
              <a:path w="358775" h="95885">
                <a:moveTo>
                  <a:pt x="312891" y="30479"/>
                </a:moveTo>
                <a:lnTo>
                  <a:pt x="298584" y="30479"/>
                </a:lnTo>
                <a:lnTo>
                  <a:pt x="301446" y="31495"/>
                </a:lnTo>
                <a:lnTo>
                  <a:pt x="303353" y="32384"/>
                </a:lnTo>
                <a:lnTo>
                  <a:pt x="305261" y="34289"/>
                </a:lnTo>
                <a:lnTo>
                  <a:pt x="307168" y="37210"/>
                </a:lnTo>
                <a:lnTo>
                  <a:pt x="307168" y="40004"/>
                </a:lnTo>
                <a:lnTo>
                  <a:pt x="315752" y="40004"/>
                </a:lnTo>
                <a:lnTo>
                  <a:pt x="315752" y="37210"/>
                </a:lnTo>
                <a:lnTo>
                  <a:pt x="314798" y="34289"/>
                </a:lnTo>
                <a:lnTo>
                  <a:pt x="312891" y="30479"/>
                </a:lnTo>
                <a:close/>
              </a:path>
              <a:path w="358775" h="95885">
                <a:moveTo>
                  <a:pt x="345331" y="0"/>
                </a:moveTo>
                <a:lnTo>
                  <a:pt x="334840" y="0"/>
                </a:lnTo>
                <a:lnTo>
                  <a:pt x="331979" y="1015"/>
                </a:lnTo>
                <a:lnTo>
                  <a:pt x="322428" y="11429"/>
                </a:lnTo>
                <a:lnTo>
                  <a:pt x="321475" y="13334"/>
                </a:lnTo>
                <a:lnTo>
                  <a:pt x="320521" y="16255"/>
                </a:lnTo>
                <a:lnTo>
                  <a:pt x="320521" y="20954"/>
                </a:lnTo>
                <a:lnTo>
                  <a:pt x="321475" y="23875"/>
                </a:lnTo>
                <a:lnTo>
                  <a:pt x="322428" y="25780"/>
                </a:lnTo>
                <a:lnTo>
                  <a:pt x="323382" y="28574"/>
                </a:lnTo>
                <a:lnTo>
                  <a:pt x="324336" y="30479"/>
                </a:lnTo>
                <a:lnTo>
                  <a:pt x="326243" y="32384"/>
                </a:lnTo>
                <a:lnTo>
                  <a:pt x="328151" y="33400"/>
                </a:lnTo>
                <a:lnTo>
                  <a:pt x="330058" y="35305"/>
                </a:lnTo>
                <a:lnTo>
                  <a:pt x="331979" y="36194"/>
                </a:lnTo>
                <a:lnTo>
                  <a:pt x="334840" y="37210"/>
                </a:lnTo>
                <a:lnTo>
                  <a:pt x="345331" y="37210"/>
                </a:lnTo>
                <a:lnTo>
                  <a:pt x="347239" y="36194"/>
                </a:lnTo>
                <a:lnTo>
                  <a:pt x="349146" y="35305"/>
                </a:lnTo>
                <a:lnTo>
                  <a:pt x="350164" y="34289"/>
                </a:lnTo>
                <a:lnTo>
                  <a:pt x="335794" y="34289"/>
                </a:lnTo>
                <a:lnTo>
                  <a:pt x="333886" y="33400"/>
                </a:lnTo>
                <a:lnTo>
                  <a:pt x="331979" y="32384"/>
                </a:lnTo>
                <a:lnTo>
                  <a:pt x="330058" y="31495"/>
                </a:lnTo>
                <a:lnTo>
                  <a:pt x="328151" y="30479"/>
                </a:lnTo>
                <a:lnTo>
                  <a:pt x="324336" y="22859"/>
                </a:lnTo>
                <a:lnTo>
                  <a:pt x="324336" y="14350"/>
                </a:lnTo>
                <a:lnTo>
                  <a:pt x="328151" y="6730"/>
                </a:lnTo>
                <a:lnTo>
                  <a:pt x="330058" y="5714"/>
                </a:lnTo>
                <a:lnTo>
                  <a:pt x="331979" y="4825"/>
                </a:lnTo>
                <a:lnTo>
                  <a:pt x="333886" y="3809"/>
                </a:lnTo>
                <a:lnTo>
                  <a:pt x="335794" y="2920"/>
                </a:lnTo>
                <a:lnTo>
                  <a:pt x="337701" y="1904"/>
                </a:lnTo>
                <a:lnTo>
                  <a:pt x="349146" y="1904"/>
                </a:lnTo>
                <a:lnTo>
                  <a:pt x="347239" y="1015"/>
                </a:lnTo>
                <a:lnTo>
                  <a:pt x="345331" y="0"/>
                </a:lnTo>
                <a:close/>
              </a:path>
              <a:path w="358775" h="95885">
                <a:moveTo>
                  <a:pt x="349146" y="1904"/>
                </a:moveTo>
                <a:lnTo>
                  <a:pt x="342470" y="1904"/>
                </a:lnTo>
                <a:lnTo>
                  <a:pt x="344378" y="2920"/>
                </a:lnTo>
                <a:lnTo>
                  <a:pt x="346285" y="3809"/>
                </a:lnTo>
                <a:lnTo>
                  <a:pt x="348193" y="4825"/>
                </a:lnTo>
                <a:lnTo>
                  <a:pt x="349146" y="5714"/>
                </a:lnTo>
                <a:lnTo>
                  <a:pt x="351054" y="6730"/>
                </a:lnTo>
                <a:lnTo>
                  <a:pt x="355823" y="16255"/>
                </a:lnTo>
                <a:lnTo>
                  <a:pt x="355823" y="20954"/>
                </a:lnTo>
                <a:lnTo>
                  <a:pt x="351054" y="30479"/>
                </a:lnTo>
                <a:lnTo>
                  <a:pt x="349146" y="31495"/>
                </a:lnTo>
                <a:lnTo>
                  <a:pt x="348193" y="32384"/>
                </a:lnTo>
                <a:lnTo>
                  <a:pt x="346285" y="33400"/>
                </a:lnTo>
                <a:lnTo>
                  <a:pt x="344378" y="34289"/>
                </a:lnTo>
                <a:lnTo>
                  <a:pt x="350164" y="34289"/>
                </a:lnTo>
                <a:lnTo>
                  <a:pt x="351054" y="33400"/>
                </a:lnTo>
                <a:lnTo>
                  <a:pt x="352961" y="32384"/>
                </a:lnTo>
                <a:lnTo>
                  <a:pt x="356776" y="28574"/>
                </a:lnTo>
                <a:lnTo>
                  <a:pt x="357730" y="25780"/>
                </a:lnTo>
                <a:lnTo>
                  <a:pt x="358684" y="23875"/>
                </a:lnTo>
                <a:lnTo>
                  <a:pt x="358684" y="13334"/>
                </a:lnTo>
                <a:lnTo>
                  <a:pt x="357730" y="11429"/>
                </a:lnTo>
                <a:lnTo>
                  <a:pt x="356776" y="8635"/>
                </a:lnTo>
                <a:lnTo>
                  <a:pt x="351054" y="2920"/>
                </a:lnTo>
                <a:lnTo>
                  <a:pt x="349146" y="1904"/>
                </a:lnTo>
                <a:close/>
              </a:path>
              <a:path w="358775" h="95885">
                <a:moveTo>
                  <a:pt x="345331" y="7619"/>
                </a:moveTo>
                <a:lnTo>
                  <a:pt x="331979" y="7619"/>
                </a:lnTo>
                <a:lnTo>
                  <a:pt x="331979" y="29590"/>
                </a:lnTo>
                <a:lnTo>
                  <a:pt x="335794" y="29590"/>
                </a:lnTo>
                <a:lnTo>
                  <a:pt x="335794" y="20065"/>
                </a:lnTo>
                <a:lnTo>
                  <a:pt x="344378" y="20065"/>
                </a:lnTo>
                <a:lnTo>
                  <a:pt x="346285" y="19049"/>
                </a:lnTo>
                <a:lnTo>
                  <a:pt x="347239" y="18160"/>
                </a:lnTo>
                <a:lnTo>
                  <a:pt x="348193" y="17144"/>
                </a:lnTo>
                <a:lnTo>
                  <a:pt x="335794" y="17144"/>
                </a:lnTo>
                <a:lnTo>
                  <a:pt x="335794" y="10540"/>
                </a:lnTo>
                <a:lnTo>
                  <a:pt x="348193" y="10540"/>
                </a:lnTo>
                <a:lnTo>
                  <a:pt x="347239" y="8635"/>
                </a:lnTo>
                <a:lnTo>
                  <a:pt x="345331" y="7619"/>
                </a:lnTo>
                <a:close/>
              </a:path>
              <a:path w="358775" h="95885">
                <a:moveTo>
                  <a:pt x="342470" y="20065"/>
                </a:moveTo>
                <a:lnTo>
                  <a:pt x="339609" y="20065"/>
                </a:lnTo>
                <a:lnTo>
                  <a:pt x="345331" y="29590"/>
                </a:lnTo>
                <a:lnTo>
                  <a:pt x="349146" y="29590"/>
                </a:lnTo>
                <a:lnTo>
                  <a:pt x="342470" y="20065"/>
                </a:lnTo>
                <a:close/>
              </a:path>
              <a:path w="358775" h="95885">
                <a:moveTo>
                  <a:pt x="348193" y="10540"/>
                </a:moveTo>
                <a:lnTo>
                  <a:pt x="343424" y="10540"/>
                </a:lnTo>
                <a:lnTo>
                  <a:pt x="344378" y="11429"/>
                </a:lnTo>
                <a:lnTo>
                  <a:pt x="345331" y="11429"/>
                </a:lnTo>
                <a:lnTo>
                  <a:pt x="345331" y="15239"/>
                </a:lnTo>
                <a:lnTo>
                  <a:pt x="344378" y="15239"/>
                </a:lnTo>
                <a:lnTo>
                  <a:pt x="344378" y="16255"/>
                </a:lnTo>
                <a:lnTo>
                  <a:pt x="343424" y="17144"/>
                </a:lnTo>
                <a:lnTo>
                  <a:pt x="348193" y="17144"/>
                </a:lnTo>
                <a:lnTo>
                  <a:pt x="349146" y="16255"/>
                </a:lnTo>
                <a:lnTo>
                  <a:pt x="349146" y="11429"/>
                </a:lnTo>
                <a:lnTo>
                  <a:pt x="348193" y="105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5"/>
              </a:rPr>
              <a:t>www.nfhs.org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767079"/>
            <a:ext cx="2927985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3-2-2</a:t>
            </a:r>
            <a:r>
              <a:rPr spc="-95" dirty="0"/>
              <a:t> </a:t>
            </a:r>
            <a:r>
              <a:rPr spc="-40" dirty="0"/>
              <a:t>PENALTY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6285230" cy="822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2199640" algn="l"/>
              </a:tabLst>
            </a:pPr>
            <a:r>
              <a:rPr sz="2600" b="1" spc="-25" dirty="0">
                <a:solidFill>
                  <a:srgbClr val="414A55"/>
                </a:solidFill>
                <a:latin typeface="Calibri"/>
                <a:cs typeface="Calibri"/>
              </a:rPr>
              <a:t>PENALTY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.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. .	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The runner shall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be 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called</a:t>
            </a:r>
            <a:r>
              <a:rPr sz="2600" b="1" spc="1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out</a:t>
            </a:r>
            <a:endParaRPr sz="2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600" b="1" spc="-20" dirty="0">
                <a:solidFill>
                  <a:srgbClr val="414A55"/>
                </a:solidFill>
                <a:latin typeface="Calibri"/>
                <a:cs typeface="Calibri"/>
              </a:rPr>
              <a:t>immediately.</a:t>
            </a:r>
            <a:r>
              <a:rPr sz="2600" b="1" spc="-9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(8-4-2s)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9067" y="4788916"/>
            <a:ext cx="7505065" cy="1218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Rationale: The coach-assisted base runner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is 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called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out  </a:t>
            </a:r>
            <a:r>
              <a:rPr sz="2600" b="1" spc="-10" dirty="0">
                <a:solidFill>
                  <a:srgbClr val="414A55"/>
                </a:solidFill>
                <a:latin typeface="Calibri"/>
                <a:cs typeface="Calibri"/>
              </a:rPr>
              <a:t>immediately 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without </a:t>
            </a:r>
            <a:r>
              <a:rPr sz="2600" b="1" spc="-15" dirty="0">
                <a:solidFill>
                  <a:srgbClr val="414A55"/>
                </a:solidFill>
                <a:latin typeface="Calibri"/>
                <a:cs typeface="Calibri"/>
              </a:rPr>
              <a:t>deference to 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other </a:t>
            </a:r>
            <a:r>
              <a:rPr sz="2600" b="1" spc="-15" dirty="0">
                <a:solidFill>
                  <a:srgbClr val="414A55"/>
                </a:solidFill>
                <a:latin typeface="Calibri"/>
                <a:cs typeface="Calibri"/>
              </a:rPr>
              <a:t>batter-  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runner(s) and </a:t>
            </a:r>
            <a:r>
              <a:rPr sz="2600" b="1" spc="-15" dirty="0">
                <a:solidFill>
                  <a:srgbClr val="414A55"/>
                </a:solidFill>
                <a:latin typeface="Calibri"/>
                <a:cs typeface="Calibri"/>
              </a:rPr>
              <a:t>play</a:t>
            </a:r>
            <a:r>
              <a:rPr sz="2600" b="1" spc="3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14A55"/>
                </a:solidFill>
                <a:latin typeface="Calibri"/>
                <a:cs typeface="Calibri"/>
              </a:rPr>
              <a:t>continues.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00253"/>
            <a:ext cx="6053455" cy="112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95"/>
              </a:lnSpc>
            </a:pPr>
            <a:r>
              <a:rPr sz="4000" spc="-5" dirty="0"/>
              <a:t>BENCH AND FIELD</a:t>
            </a:r>
            <a:r>
              <a:rPr sz="4000" spc="-45" dirty="0"/>
              <a:t> </a:t>
            </a:r>
            <a:r>
              <a:rPr sz="4000" spc="-10" dirty="0"/>
              <a:t>CONDUCT</a:t>
            </a:r>
            <a:endParaRPr sz="4000"/>
          </a:p>
          <a:p>
            <a:pPr marL="12700">
              <a:lnSpc>
                <a:spcPts val="4295"/>
              </a:lnSpc>
            </a:pPr>
            <a:r>
              <a:rPr sz="4000" spc="-10" dirty="0"/>
              <a:t>RULE </a:t>
            </a:r>
            <a:r>
              <a:rPr sz="4000" spc="-5" dirty="0"/>
              <a:t>3-3-1</a:t>
            </a:r>
            <a:r>
              <a:rPr sz="4000" spc="-45" dirty="0"/>
              <a:t> </a:t>
            </a:r>
            <a:r>
              <a:rPr sz="4000" spc="-50" dirty="0"/>
              <a:t>PENALTY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179067" y="2012060"/>
            <a:ext cx="3357245" cy="429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Umpires </a:t>
            </a:r>
            <a:r>
              <a:rPr sz="2800" spc="-25" dirty="0">
                <a:solidFill>
                  <a:srgbClr val="414A55"/>
                </a:solidFill>
                <a:latin typeface="Calibri"/>
                <a:cs typeface="Calibri"/>
              </a:rPr>
              <a:t>have</a:t>
            </a:r>
            <a:r>
              <a:rPr sz="2800" spc="-6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14A55"/>
                </a:solidFill>
                <a:latin typeface="Calibri"/>
                <a:cs typeface="Calibri"/>
              </a:rPr>
              <a:t>access 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three-tier  </a:t>
            </a:r>
            <a:r>
              <a:rPr sz="2800" spc="-30" dirty="0">
                <a:solidFill>
                  <a:srgbClr val="414A55"/>
                </a:solidFill>
                <a:latin typeface="Calibri"/>
                <a:cs typeface="Calibri"/>
              </a:rPr>
              <a:t>system </a:t>
            </a:r>
            <a:r>
              <a:rPr sz="2800" spc="-25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dealing 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with coaches’ 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misconduct: verbal 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warning,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written 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warning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with 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restriction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800" spc="-10" dirty="0">
                <a:solidFill>
                  <a:srgbClr val="414A55"/>
                </a:solidFill>
                <a:latin typeface="Calibri"/>
                <a:cs typeface="Calibri"/>
              </a:rPr>
              <a:t>the  </a:t>
            </a:r>
            <a:r>
              <a:rPr sz="2800" spc="-15" dirty="0">
                <a:solidFill>
                  <a:srgbClr val="414A55"/>
                </a:solidFill>
                <a:latin typeface="Calibri"/>
                <a:cs typeface="Calibri"/>
              </a:rPr>
              <a:t>dugout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and, </a:t>
            </a:r>
            <a:r>
              <a:rPr sz="2800" spc="-35" dirty="0">
                <a:solidFill>
                  <a:srgbClr val="414A55"/>
                </a:solidFill>
                <a:latin typeface="Calibri"/>
                <a:cs typeface="Calibri"/>
              </a:rPr>
              <a:t>finally,  </a:t>
            </a:r>
            <a:r>
              <a:rPr sz="2800" spc="-5" dirty="0">
                <a:solidFill>
                  <a:srgbClr val="414A55"/>
                </a:solidFill>
                <a:latin typeface="Calibri"/>
                <a:cs typeface="Calibri"/>
              </a:rPr>
              <a:t>ejection.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72391" y="2184318"/>
            <a:ext cx="4160747" cy="40366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2391" y="2184318"/>
            <a:ext cx="4159250" cy="4032885"/>
          </a:xfrm>
          <a:custGeom>
            <a:avLst/>
            <a:gdLst/>
            <a:ahLst/>
            <a:cxnLst/>
            <a:rect l="l" t="t" r="r" b="b"/>
            <a:pathLst>
              <a:path w="4159250" h="4032885">
                <a:moveTo>
                  <a:pt x="0" y="4032784"/>
                </a:moveTo>
                <a:lnTo>
                  <a:pt x="4158845" y="4032784"/>
                </a:lnTo>
                <a:lnTo>
                  <a:pt x="4158845" y="0"/>
                </a:lnTo>
                <a:lnTo>
                  <a:pt x="0" y="0"/>
                </a:lnTo>
                <a:lnTo>
                  <a:pt x="0" y="4032784"/>
                </a:lnTo>
                <a:close/>
              </a:path>
            </a:pathLst>
          </a:custGeom>
          <a:ln w="57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69535" y="2181399"/>
            <a:ext cx="404495" cy="136525"/>
          </a:xfrm>
          <a:custGeom>
            <a:avLst/>
            <a:gdLst/>
            <a:ahLst/>
            <a:cxnLst/>
            <a:rect l="l" t="t" r="r" b="b"/>
            <a:pathLst>
              <a:path w="404495" h="136525">
                <a:moveTo>
                  <a:pt x="0" y="136166"/>
                </a:moveTo>
                <a:lnTo>
                  <a:pt x="404460" y="136166"/>
                </a:lnTo>
                <a:lnTo>
                  <a:pt x="404460" y="0"/>
                </a:lnTo>
                <a:lnTo>
                  <a:pt x="0" y="0"/>
                </a:lnTo>
                <a:lnTo>
                  <a:pt x="0" y="136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94278" y="2205257"/>
            <a:ext cx="358140" cy="96520"/>
          </a:xfrm>
          <a:custGeom>
            <a:avLst/>
            <a:gdLst/>
            <a:ahLst/>
            <a:cxnLst/>
            <a:rect l="l" t="t" r="r" b="b"/>
            <a:pathLst>
              <a:path w="358139" h="96519">
                <a:moveTo>
                  <a:pt x="38067" y="5710"/>
                </a:moveTo>
                <a:lnTo>
                  <a:pt x="0" y="5710"/>
                </a:lnTo>
                <a:lnTo>
                  <a:pt x="0" y="75126"/>
                </a:lnTo>
                <a:lnTo>
                  <a:pt x="9517" y="75126"/>
                </a:lnTo>
                <a:lnTo>
                  <a:pt x="9517" y="46573"/>
                </a:lnTo>
                <a:lnTo>
                  <a:pt x="38067" y="46573"/>
                </a:lnTo>
                <a:lnTo>
                  <a:pt x="43777" y="44669"/>
                </a:lnTo>
                <a:lnTo>
                  <a:pt x="47584" y="40862"/>
                </a:lnTo>
                <a:lnTo>
                  <a:pt x="49531" y="38959"/>
                </a:lnTo>
                <a:lnTo>
                  <a:pt x="9517" y="38959"/>
                </a:lnTo>
                <a:lnTo>
                  <a:pt x="9517" y="13324"/>
                </a:lnTo>
                <a:lnTo>
                  <a:pt x="49773" y="13324"/>
                </a:lnTo>
                <a:lnTo>
                  <a:pt x="47584" y="10406"/>
                </a:lnTo>
                <a:lnTo>
                  <a:pt x="43777" y="6598"/>
                </a:lnTo>
                <a:lnTo>
                  <a:pt x="38067" y="5710"/>
                </a:lnTo>
                <a:close/>
              </a:path>
              <a:path w="358139" h="96519">
                <a:moveTo>
                  <a:pt x="49773" y="13324"/>
                </a:moveTo>
                <a:lnTo>
                  <a:pt x="33308" y="13324"/>
                </a:lnTo>
                <a:lnTo>
                  <a:pt x="37115" y="14213"/>
                </a:lnTo>
                <a:lnTo>
                  <a:pt x="39971" y="16116"/>
                </a:lnTo>
                <a:lnTo>
                  <a:pt x="41874" y="19035"/>
                </a:lnTo>
                <a:lnTo>
                  <a:pt x="43777" y="21827"/>
                </a:lnTo>
                <a:lnTo>
                  <a:pt x="43777" y="30456"/>
                </a:lnTo>
                <a:lnTo>
                  <a:pt x="41874" y="33248"/>
                </a:lnTo>
                <a:lnTo>
                  <a:pt x="39971" y="35152"/>
                </a:lnTo>
                <a:lnTo>
                  <a:pt x="37115" y="38070"/>
                </a:lnTo>
                <a:lnTo>
                  <a:pt x="33308" y="38959"/>
                </a:lnTo>
                <a:lnTo>
                  <a:pt x="49531" y="38959"/>
                </a:lnTo>
                <a:lnTo>
                  <a:pt x="50440" y="38070"/>
                </a:lnTo>
                <a:lnTo>
                  <a:pt x="52343" y="32360"/>
                </a:lnTo>
                <a:lnTo>
                  <a:pt x="52343" y="19035"/>
                </a:lnTo>
                <a:lnTo>
                  <a:pt x="50440" y="14213"/>
                </a:lnTo>
                <a:lnTo>
                  <a:pt x="49773" y="13324"/>
                </a:lnTo>
                <a:close/>
              </a:path>
              <a:path w="358139" h="96519">
                <a:moveTo>
                  <a:pt x="71376" y="5710"/>
                </a:moveTo>
                <a:lnTo>
                  <a:pt x="62811" y="5710"/>
                </a:lnTo>
                <a:lnTo>
                  <a:pt x="62811" y="75126"/>
                </a:lnTo>
                <a:lnTo>
                  <a:pt x="71376" y="75126"/>
                </a:lnTo>
                <a:lnTo>
                  <a:pt x="71376" y="5710"/>
                </a:lnTo>
                <a:close/>
              </a:path>
              <a:path w="358139" h="96519">
                <a:moveTo>
                  <a:pt x="122771" y="30456"/>
                </a:moveTo>
                <a:lnTo>
                  <a:pt x="106584" y="30456"/>
                </a:lnTo>
                <a:lnTo>
                  <a:pt x="107535" y="31344"/>
                </a:lnTo>
                <a:lnTo>
                  <a:pt x="111341" y="31344"/>
                </a:lnTo>
                <a:lnTo>
                  <a:pt x="112292" y="32360"/>
                </a:lnTo>
                <a:lnTo>
                  <a:pt x="113244" y="33248"/>
                </a:lnTo>
                <a:lnTo>
                  <a:pt x="114208" y="33248"/>
                </a:lnTo>
                <a:lnTo>
                  <a:pt x="115160" y="35152"/>
                </a:lnTo>
                <a:lnTo>
                  <a:pt x="116111" y="36167"/>
                </a:lnTo>
                <a:lnTo>
                  <a:pt x="116111" y="41877"/>
                </a:lnTo>
                <a:lnTo>
                  <a:pt x="115160" y="42766"/>
                </a:lnTo>
                <a:lnTo>
                  <a:pt x="114208" y="43781"/>
                </a:lnTo>
                <a:lnTo>
                  <a:pt x="112292" y="44669"/>
                </a:lnTo>
                <a:lnTo>
                  <a:pt x="109438" y="44669"/>
                </a:lnTo>
                <a:lnTo>
                  <a:pt x="107535" y="45685"/>
                </a:lnTo>
                <a:lnTo>
                  <a:pt x="103729" y="45685"/>
                </a:lnTo>
                <a:lnTo>
                  <a:pt x="100879" y="46573"/>
                </a:lnTo>
                <a:lnTo>
                  <a:pt x="98975" y="46573"/>
                </a:lnTo>
                <a:lnTo>
                  <a:pt x="97072" y="47588"/>
                </a:lnTo>
                <a:lnTo>
                  <a:pt x="95169" y="47588"/>
                </a:lnTo>
                <a:lnTo>
                  <a:pt x="92313" y="48476"/>
                </a:lnTo>
                <a:lnTo>
                  <a:pt x="81844" y="59898"/>
                </a:lnTo>
                <a:lnTo>
                  <a:pt x="81844" y="67512"/>
                </a:lnTo>
                <a:lnTo>
                  <a:pt x="82796" y="68527"/>
                </a:lnTo>
                <a:lnTo>
                  <a:pt x="83749" y="70431"/>
                </a:lnTo>
                <a:lnTo>
                  <a:pt x="85651" y="72334"/>
                </a:lnTo>
                <a:lnTo>
                  <a:pt x="86603" y="73222"/>
                </a:lnTo>
                <a:lnTo>
                  <a:pt x="88506" y="74238"/>
                </a:lnTo>
                <a:lnTo>
                  <a:pt x="90410" y="75126"/>
                </a:lnTo>
                <a:lnTo>
                  <a:pt x="92313" y="76141"/>
                </a:lnTo>
                <a:lnTo>
                  <a:pt x="105632" y="76141"/>
                </a:lnTo>
                <a:lnTo>
                  <a:pt x="108487" y="75126"/>
                </a:lnTo>
                <a:lnTo>
                  <a:pt x="114208" y="71319"/>
                </a:lnTo>
                <a:lnTo>
                  <a:pt x="115506" y="69415"/>
                </a:lnTo>
                <a:lnTo>
                  <a:pt x="98023" y="69415"/>
                </a:lnTo>
                <a:lnTo>
                  <a:pt x="97072" y="68527"/>
                </a:lnTo>
                <a:lnTo>
                  <a:pt x="94216" y="68527"/>
                </a:lnTo>
                <a:lnTo>
                  <a:pt x="93264" y="67512"/>
                </a:lnTo>
                <a:lnTo>
                  <a:pt x="93264" y="66623"/>
                </a:lnTo>
                <a:lnTo>
                  <a:pt x="92313" y="66623"/>
                </a:lnTo>
                <a:lnTo>
                  <a:pt x="91362" y="65608"/>
                </a:lnTo>
                <a:lnTo>
                  <a:pt x="91362" y="64720"/>
                </a:lnTo>
                <a:lnTo>
                  <a:pt x="90410" y="62816"/>
                </a:lnTo>
                <a:lnTo>
                  <a:pt x="90410" y="59898"/>
                </a:lnTo>
                <a:lnTo>
                  <a:pt x="91362" y="57994"/>
                </a:lnTo>
                <a:lnTo>
                  <a:pt x="92313" y="57106"/>
                </a:lnTo>
                <a:lnTo>
                  <a:pt x="93264" y="55202"/>
                </a:lnTo>
                <a:lnTo>
                  <a:pt x="94216" y="54187"/>
                </a:lnTo>
                <a:lnTo>
                  <a:pt x="96120" y="54187"/>
                </a:lnTo>
                <a:lnTo>
                  <a:pt x="97072" y="53299"/>
                </a:lnTo>
                <a:lnTo>
                  <a:pt x="98975" y="53299"/>
                </a:lnTo>
                <a:lnTo>
                  <a:pt x="100879" y="52283"/>
                </a:lnTo>
                <a:lnTo>
                  <a:pt x="104681" y="52283"/>
                </a:lnTo>
                <a:lnTo>
                  <a:pt x="106584" y="51395"/>
                </a:lnTo>
                <a:lnTo>
                  <a:pt x="112292" y="51395"/>
                </a:lnTo>
                <a:lnTo>
                  <a:pt x="113244" y="50380"/>
                </a:lnTo>
                <a:lnTo>
                  <a:pt x="115160" y="50380"/>
                </a:lnTo>
                <a:lnTo>
                  <a:pt x="116111" y="49492"/>
                </a:lnTo>
                <a:lnTo>
                  <a:pt x="124674" y="49492"/>
                </a:lnTo>
                <a:lnTo>
                  <a:pt x="124674" y="34263"/>
                </a:lnTo>
                <a:lnTo>
                  <a:pt x="122771" y="30456"/>
                </a:lnTo>
                <a:close/>
              </a:path>
              <a:path w="358139" h="96519">
                <a:moveTo>
                  <a:pt x="124674" y="49492"/>
                </a:moveTo>
                <a:lnTo>
                  <a:pt x="116111" y="49492"/>
                </a:lnTo>
                <a:lnTo>
                  <a:pt x="116111" y="59898"/>
                </a:lnTo>
                <a:lnTo>
                  <a:pt x="115160" y="61801"/>
                </a:lnTo>
                <a:lnTo>
                  <a:pt x="114208" y="62816"/>
                </a:lnTo>
                <a:lnTo>
                  <a:pt x="113244" y="63705"/>
                </a:lnTo>
                <a:lnTo>
                  <a:pt x="112292" y="65608"/>
                </a:lnTo>
                <a:lnTo>
                  <a:pt x="111341" y="66623"/>
                </a:lnTo>
                <a:lnTo>
                  <a:pt x="109438" y="67512"/>
                </a:lnTo>
                <a:lnTo>
                  <a:pt x="107535" y="68527"/>
                </a:lnTo>
                <a:lnTo>
                  <a:pt x="116111" y="68527"/>
                </a:lnTo>
                <a:lnTo>
                  <a:pt x="116111" y="71319"/>
                </a:lnTo>
                <a:lnTo>
                  <a:pt x="118014" y="75126"/>
                </a:lnTo>
                <a:lnTo>
                  <a:pt x="119917" y="76141"/>
                </a:lnTo>
                <a:lnTo>
                  <a:pt x="128480" y="76141"/>
                </a:lnTo>
                <a:lnTo>
                  <a:pt x="129431" y="75126"/>
                </a:lnTo>
                <a:lnTo>
                  <a:pt x="129431" y="69415"/>
                </a:lnTo>
                <a:lnTo>
                  <a:pt x="125626" y="69415"/>
                </a:lnTo>
                <a:lnTo>
                  <a:pt x="124674" y="68527"/>
                </a:lnTo>
                <a:lnTo>
                  <a:pt x="124674" y="49492"/>
                </a:lnTo>
                <a:close/>
              </a:path>
              <a:path w="358139" h="96519">
                <a:moveTo>
                  <a:pt x="116111" y="68527"/>
                </a:moveTo>
                <a:lnTo>
                  <a:pt x="105632" y="68527"/>
                </a:lnTo>
                <a:lnTo>
                  <a:pt x="103729" y="69415"/>
                </a:lnTo>
                <a:lnTo>
                  <a:pt x="115506" y="69415"/>
                </a:lnTo>
                <a:lnTo>
                  <a:pt x="116111" y="68527"/>
                </a:lnTo>
                <a:close/>
              </a:path>
              <a:path w="358139" h="96519">
                <a:moveTo>
                  <a:pt x="129431" y="68527"/>
                </a:moveTo>
                <a:lnTo>
                  <a:pt x="128480" y="69415"/>
                </a:lnTo>
                <a:lnTo>
                  <a:pt x="129431" y="69415"/>
                </a:lnTo>
                <a:lnTo>
                  <a:pt x="129431" y="68527"/>
                </a:lnTo>
                <a:close/>
              </a:path>
              <a:path w="358139" h="96519">
                <a:moveTo>
                  <a:pt x="116111" y="24746"/>
                </a:moveTo>
                <a:lnTo>
                  <a:pt x="95169" y="24746"/>
                </a:lnTo>
                <a:lnTo>
                  <a:pt x="92313" y="25634"/>
                </a:lnTo>
                <a:lnTo>
                  <a:pt x="90410" y="27537"/>
                </a:lnTo>
                <a:lnTo>
                  <a:pt x="88506" y="28553"/>
                </a:lnTo>
                <a:lnTo>
                  <a:pt x="86603" y="30456"/>
                </a:lnTo>
                <a:lnTo>
                  <a:pt x="84700" y="34263"/>
                </a:lnTo>
                <a:lnTo>
                  <a:pt x="83749" y="37055"/>
                </a:lnTo>
                <a:lnTo>
                  <a:pt x="83749" y="40862"/>
                </a:lnTo>
                <a:lnTo>
                  <a:pt x="92313" y="40862"/>
                </a:lnTo>
                <a:lnTo>
                  <a:pt x="92313" y="37055"/>
                </a:lnTo>
                <a:lnTo>
                  <a:pt x="93264" y="34263"/>
                </a:lnTo>
                <a:lnTo>
                  <a:pt x="96120" y="33248"/>
                </a:lnTo>
                <a:lnTo>
                  <a:pt x="98023" y="31345"/>
                </a:lnTo>
                <a:lnTo>
                  <a:pt x="100879" y="30456"/>
                </a:lnTo>
                <a:lnTo>
                  <a:pt x="122771" y="30456"/>
                </a:lnTo>
                <a:lnTo>
                  <a:pt x="121820" y="28553"/>
                </a:lnTo>
                <a:lnTo>
                  <a:pt x="119917" y="26649"/>
                </a:lnTo>
                <a:lnTo>
                  <a:pt x="118014" y="25634"/>
                </a:lnTo>
                <a:lnTo>
                  <a:pt x="116111" y="24746"/>
                </a:lnTo>
                <a:close/>
              </a:path>
              <a:path w="358139" h="96519">
                <a:moveTo>
                  <a:pt x="112292" y="23730"/>
                </a:moveTo>
                <a:lnTo>
                  <a:pt x="99926" y="23730"/>
                </a:lnTo>
                <a:lnTo>
                  <a:pt x="97072" y="24746"/>
                </a:lnTo>
                <a:lnTo>
                  <a:pt x="114208" y="24746"/>
                </a:lnTo>
                <a:lnTo>
                  <a:pt x="112292" y="23730"/>
                </a:lnTo>
                <a:close/>
              </a:path>
              <a:path w="358139" h="96519">
                <a:moveTo>
                  <a:pt x="146558" y="95177"/>
                </a:moveTo>
                <a:lnTo>
                  <a:pt x="139898" y="95177"/>
                </a:lnTo>
                <a:lnTo>
                  <a:pt x="140849" y="96065"/>
                </a:lnTo>
                <a:lnTo>
                  <a:pt x="144655" y="96065"/>
                </a:lnTo>
                <a:lnTo>
                  <a:pt x="146558" y="95177"/>
                </a:lnTo>
                <a:close/>
              </a:path>
              <a:path w="358139" h="96519">
                <a:moveTo>
                  <a:pt x="138946" y="87562"/>
                </a:moveTo>
                <a:lnTo>
                  <a:pt x="137043" y="87562"/>
                </a:lnTo>
                <a:lnTo>
                  <a:pt x="137043" y="95177"/>
                </a:lnTo>
                <a:lnTo>
                  <a:pt x="147509" y="95177"/>
                </a:lnTo>
                <a:lnTo>
                  <a:pt x="148461" y="94161"/>
                </a:lnTo>
                <a:lnTo>
                  <a:pt x="150364" y="93273"/>
                </a:lnTo>
                <a:lnTo>
                  <a:pt x="151315" y="92258"/>
                </a:lnTo>
                <a:lnTo>
                  <a:pt x="152267" y="91369"/>
                </a:lnTo>
                <a:lnTo>
                  <a:pt x="153218" y="90354"/>
                </a:lnTo>
                <a:lnTo>
                  <a:pt x="154170" y="88451"/>
                </a:lnTo>
                <a:lnTo>
                  <a:pt x="139898" y="88451"/>
                </a:lnTo>
                <a:lnTo>
                  <a:pt x="138946" y="87562"/>
                </a:lnTo>
                <a:close/>
              </a:path>
              <a:path w="358139" h="96519">
                <a:moveTo>
                  <a:pt x="141801" y="24746"/>
                </a:moveTo>
                <a:lnTo>
                  <a:pt x="132286" y="24746"/>
                </a:lnTo>
                <a:lnTo>
                  <a:pt x="152267" y="75126"/>
                </a:lnTo>
                <a:lnTo>
                  <a:pt x="148461" y="83755"/>
                </a:lnTo>
                <a:lnTo>
                  <a:pt x="147509" y="85659"/>
                </a:lnTo>
                <a:lnTo>
                  <a:pt x="146558" y="86547"/>
                </a:lnTo>
                <a:lnTo>
                  <a:pt x="145606" y="87562"/>
                </a:lnTo>
                <a:lnTo>
                  <a:pt x="144655" y="87562"/>
                </a:lnTo>
                <a:lnTo>
                  <a:pt x="143703" y="88451"/>
                </a:lnTo>
                <a:lnTo>
                  <a:pt x="154170" y="88451"/>
                </a:lnTo>
                <a:lnTo>
                  <a:pt x="156072" y="84644"/>
                </a:lnTo>
                <a:lnTo>
                  <a:pt x="157024" y="81852"/>
                </a:lnTo>
                <a:lnTo>
                  <a:pt x="163117" y="66623"/>
                </a:lnTo>
                <a:lnTo>
                  <a:pt x="156072" y="66623"/>
                </a:lnTo>
                <a:lnTo>
                  <a:pt x="141801" y="24746"/>
                </a:lnTo>
                <a:close/>
              </a:path>
              <a:path w="358139" h="96519">
                <a:moveTo>
                  <a:pt x="179872" y="24746"/>
                </a:moveTo>
                <a:lnTo>
                  <a:pt x="170357" y="24746"/>
                </a:lnTo>
                <a:lnTo>
                  <a:pt x="156072" y="66623"/>
                </a:lnTo>
                <a:lnTo>
                  <a:pt x="163117" y="66623"/>
                </a:lnTo>
                <a:lnTo>
                  <a:pt x="179872" y="24746"/>
                </a:lnTo>
                <a:close/>
              </a:path>
              <a:path w="358139" h="96519">
                <a:moveTo>
                  <a:pt x="225555" y="5710"/>
                </a:moveTo>
                <a:lnTo>
                  <a:pt x="187483" y="5710"/>
                </a:lnTo>
                <a:lnTo>
                  <a:pt x="187483" y="75126"/>
                </a:lnTo>
                <a:lnTo>
                  <a:pt x="196998" y="75126"/>
                </a:lnTo>
                <a:lnTo>
                  <a:pt x="196998" y="46573"/>
                </a:lnTo>
                <a:lnTo>
                  <a:pt x="225555" y="46573"/>
                </a:lnTo>
                <a:lnTo>
                  <a:pt x="231263" y="44669"/>
                </a:lnTo>
                <a:lnTo>
                  <a:pt x="235069" y="40862"/>
                </a:lnTo>
                <a:lnTo>
                  <a:pt x="237664" y="38959"/>
                </a:lnTo>
                <a:lnTo>
                  <a:pt x="196998" y="38959"/>
                </a:lnTo>
                <a:lnTo>
                  <a:pt x="196998" y="13324"/>
                </a:lnTo>
                <a:lnTo>
                  <a:pt x="237987" y="13324"/>
                </a:lnTo>
                <a:lnTo>
                  <a:pt x="231263" y="6598"/>
                </a:lnTo>
                <a:lnTo>
                  <a:pt x="225555" y="5710"/>
                </a:lnTo>
                <a:close/>
              </a:path>
              <a:path w="358139" h="96519">
                <a:moveTo>
                  <a:pt x="237987" y="13324"/>
                </a:moveTo>
                <a:lnTo>
                  <a:pt x="220785" y="13324"/>
                </a:lnTo>
                <a:lnTo>
                  <a:pt x="224590" y="14213"/>
                </a:lnTo>
                <a:lnTo>
                  <a:pt x="227458" y="16116"/>
                </a:lnTo>
                <a:lnTo>
                  <a:pt x="229360" y="19035"/>
                </a:lnTo>
                <a:lnTo>
                  <a:pt x="231263" y="21827"/>
                </a:lnTo>
                <a:lnTo>
                  <a:pt x="231263" y="30456"/>
                </a:lnTo>
                <a:lnTo>
                  <a:pt x="229360" y="33248"/>
                </a:lnTo>
                <a:lnTo>
                  <a:pt x="227458" y="35152"/>
                </a:lnTo>
                <a:lnTo>
                  <a:pt x="224590" y="38070"/>
                </a:lnTo>
                <a:lnTo>
                  <a:pt x="220785" y="38959"/>
                </a:lnTo>
                <a:lnTo>
                  <a:pt x="237664" y="38959"/>
                </a:lnTo>
                <a:lnTo>
                  <a:pt x="238875" y="38070"/>
                </a:lnTo>
                <a:lnTo>
                  <a:pt x="239827" y="32360"/>
                </a:lnTo>
                <a:lnTo>
                  <a:pt x="239827" y="19035"/>
                </a:lnTo>
                <a:lnTo>
                  <a:pt x="238875" y="14213"/>
                </a:lnTo>
                <a:lnTo>
                  <a:pt x="237987" y="13324"/>
                </a:lnTo>
                <a:close/>
              </a:path>
              <a:path w="358139" h="96519">
                <a:moveTo>
                  <a:pt x="258856" y="5710"/>
                </a:moveTo>
                <a:lnTo>
                  <a:pt x="251244" y="5710"/>
                </a:lnTo>
                <a:lnTo>
                  <a:pt x="251244" y="15228"/>
                </a:lnTo>
                <a:lnTo>
                  <a:pt x="258856" y="15228"/>
                </a:lnTo>
                <a:lnTo>
                  <a:pt x="258856" y="5710"/>
                </a:lnTo>
                <a:close/>
              </a:path>
              <a:path w="358139" h="96519">
                <a:moveTo>
                  <a:pt x="258856" y="24746"/>
                </a:moveTo>
                <a:lnTo>
                  <a:pt x="251244" y="24746"/>
                </a:lnTo>
                <a:lnTo>
                  <a:pt x="251244" y="75126"/>
                </a:lnTo>
                <a:lnTo>
                  <a:pt x="258856" y="75126"/>
                </a:lnTo>
                <a:lnTo>
                  <a:pt x="258856" y="24746"/>
                </a:lnTo>
                <a:close/>
              </a:path>
              <a:path w="358139" h="96519">
                <a:moveTo>
                  <a:pt x="298830" y="23730"/>
                </a:moveTo>
                <a:lnTo>
                  <a:pt x="285510" y="23730"/>
                </a:lnTo>
                <a:lnTo>
                  <a:pt x="282655" y="25634"/>
                </a:lnTo>
                <a:lnTo>
                  <a:pt x="279788" y="26649"/>
                </a:lnTo>
                <a:lnTo>
                  <a:pt x="270273" y="43781"/>
                </a:lnTo>
                <a:lnTo>
                  <a:pt x="269322" y="46573"/>
                </a:lnTo>
                <a:lnTo>
                  <a:pt x="269322" y="54187"/>
                </a:lnTo>
                <a:lnTo>
                  <a:pt x="270273" y="57994"/>
                </a:lnTo>
                <a:lnTo>
                  <a:pt x="271225" y="60913"/>
                </a:lnTo>
                <a:lnTo>
                  <a:pt x="272176" y="64720"/>
                </a:lnTo>
                <a:lnTo>
                  <a:pt x="273128" y="67512"/>
                </a:lnTo>
                <a:lnTo>
                  <a:pt x="276934" y="71319"/>
                </a:lnTo>
                <a:lnTo>
                  <a:pt x="279788" y="73222"/>
                </a:lnTo>
                <a:lnTo>
                  <a:pt x="282655" y="74238"/>
                </a:lnTo>
                <a:lnTo>
                  <a:pt x="285510" y="76141"/>
                </a:lnTo>
                <a:lnTo>
                  <a:pt x="299781" y="76141"/>
                </a:lnTo>
                <a:lnTo>
                  <a:pt x="304539" y="75126"/>
                </a:lnTo>
                <a:lnTo>
                  <a:pt x="308345" y="71319"/>
                </a:lnTo>
                <a:lnTo>
                  <a:pt x="310940" y="69415"/>
                </a:lnTo>
                <a:lnTo>
                  <a:pt x="290267" y="69415"/>
                </a:lnTo>
                <a:lnTo>
                  <a:pt x="288364" y="68527"/>
                </a:lnTo>
                <a:lnTo>
                  <a:pt x="286461" y="67512"/>
                </a:lnTo>
                <a:lnTo>
                  <a:pt x="284558" y="66623"/>
                </a:lnTo>
                <a:lnTo>
                  <a:pt x="282655" y="65608"/>
                </a:lnTo>
                <a:lnTo>
                  <a:pt x="278837" y="57994"/>
                </a:lnTo>
                <a:lnTo>
                  <a:pt x="278837" y="55202"/>
                </a:lnTo>
                <a:lnTo>
                  <a:pt x="277885" y="53299"/>
                </a:lnTo>
                <a:lnTo>
                  <a:pt x="277885" y="48476"/>
                </a:lnTo>
                <a:lnTo>
                  <a:pt x="278837" y="45684"/>
                </a:lnTo>
                <a:lnTo>
                  <a:pt x="278837" y="42766"/>
                </a:lnTo>
                <a:lnTo>
                  <a:pt x="282655" y="35152"/>
                </a:lnTo>
                <a:lnTo>
                  <a:pt x="284558" y="33248"/>
                </a:lnTo>
                <a:lnTo>
                  <a:pt x="286461" y="32360"/>
                </a:lnTo>
                <a:lnTo>
                  <a:pt x="288364" y="31344"/>
                </a:lnTo>
                <a:lnTo>
                  <a:pt x="291218" y="30456"/>
                </a:lnTo>
                <a:lnTo>
                  <a:pt x="311262" y="30456"/>
                </a:lnTo>
                <a:lnTo>
                  <a:pt x="308345" y="27537"/>
                </a:lnTo>
                <a:lnTo>
                  <a:pt x="306442" y="26649"/>
                </a:lnTo>
                <a:lnTo>
                  <a:pt x="303587" y="24746"/>
                </a:lnTo>
                <a:lnTo>
                  <a:pt x="301684" y="24746"/>
                </a:lnTo>
                <a:lnTo>
                  <a:pt x="298830" y="23730"/>
                </a:lnTo>
                <a:close/>
              </a:path>
              <a:path w="358139" h="96519">
                <a:moveTo>
                  <a:pt x="315956" y="57106"/>
                </a:moveTo>
                <a:lnTo>
                  <a:pt x="307393" y="57106"/>
                </a:lnTo>
                <a:lnTo>
                  <a:pt x="306442" y="60913"/>
                </a:lnTo>
                <a:lnTo>
                  <a:pt x="305490" y="63705"/>
                </a:lnTo>
                <a:lnTo>
                  <a:pt x="302636" y="65608"/>
                </a:lnTo>
                <a:lnTo>
                  <a:pt x="300733" y="68527"/>
                </a:lnTo>
                <a:lnTo>
                  <a:pt x="296927" y="69415"/>
                </a:lnTo>
                <a:lnTo>
                  <a:pt x="310940" y="69415"/>
                </a:lnTo>
                <a:lnTo>
                  <a:pt x="312150" y="68527"/>
                </a:lnTo>
                <a:lnTo>
                  <a:pt x="315005" y="62816"/>
                </a:lnTo>
                <a:lnTo>
                  <a:pt x="315956" y="57106"/>
                </a:lnTo>
                <a:close/>
              </a:path>
              <a:path w="358139" h="96519">
                <a:moveTo>
                  <a:pt x="311262" y="30456"/>
                </a:moveTo>
                <a:lnTo>
                  <a:pt x="297879" y="30456"/>
                </a:lnTo>
                <a:lnTo>
                  <a:pt x="300733" y="31344"/>
                </a:lnTo>
                <a:lnTo>
                  <a:pt x="304539" y="35152"/>
                </a:lnTo>
                <a:lnTo>
                  <a:pt x="306442" y="38070"/>
                </a:lnTo>
                <a:lnTo>
                  <a:pt x="306442" y="40862"/>
                </a:lnTo>
                <a:lnTo>
                  <a:pt x="315005" y="40862"/>
                </a:lnTo>
                <a:lnTo>
                  <a:pt x="315005" y="38070"/>
                </a:lnTo>
                <a:lnTo>
                  <a:pt x="314053" y="35152"/>
                </a:lnTo>
                <a:lnTo>
                  <a:pt x="312150" y="31344"/>
                </a:lnTo>
                <a:lnTo>
                  <a:pt x="311262" y="30456"/>
                </a:lnTo>
                <a:close/>
              </a:path>
              <a:path w="358139" h="96519">
                <a:moveTo>
                  <a:pt x="341659" y="0"/>
                </a:moveTo>
                <a:lnTo>
                  <a:pt x="335950" y="0"/>
                </a:lnTo>
                <a:lnTo>
                  <a:pt x="334034" y="888"/>
                </a:lnTo>
                <a:lnTo>
                  <a:pt x="331180" y="1903"/>
                </a:lnTo>
                <a:lnTo>
                  <a:pt x="320714" y="14213"/>
                </a:lnTo>
                <a:lnTo>
                  <a:pt x="319762" y="16116"/>
                </a:lnTo>
                <a:lnTo>
                  <a:pt x="319762" y="21827"/>
                </a:lnTo>
                <a:lnTo>
                  <a:pt x="320714" y="24746"/>
                </a:lnTo>
                <a:lnTo>
                  <a:pt x="321665" y="26649"/>
                </a:lnTo>
                <a:lnTo>
                  <a:pt x="322617" y="29441"/>
                </a:lnTo>
                <a:lnTo>
                  <a:pt x="323568" y="31344"/>
                </a:lnTo>
                <a:lnTo>
                  <a:pt x="325471" y="32360"/>
                </a:lnTo>
                <a:lnTo>
                  <a:pt x="329277" y="36167"/>
                </a:lnTo>
                <a:lnTo>
                  <a:pt x="331180" y="37055"/>
                </a:lnTo>
                <a:lnTo>
                  <a:pt x="334034" y="38070"/>
                </a:lnTo>
                <a:lnTo>
                  <a:pt x="344513" y="38070"/>
                </a:lnTo>
                <a:lnTo>
                  <a:pt x="346416" y="37055"/>
                </a:lnTo>
                <a:lnTo>
                  <a:pt x="348319" y="36167"/>
                </a:lnTo>
                <a:lnTo>
                  <a:pt x="349334" y="35152"/>
                </a:lnTo>
                <a:lnTo>
                  <a:pt x="334986" y="35152"/>
                </a:lnTo>
                <a:lnTo>
                  <a:pt x="333083" y="34263"/>
                </a:lnTo>
                <a:lnTo>
                  <a:pt x="331180" y="33248"/>
                </a:lnTo>
                <a:lnTo>
                  <a:pt x="329277" y="32360"/>
                </a:lnTo>
                <a:lnTo>
                  <a:pt x="327374" y="30456"/>
                </a:lnTo>
                <a:lnTo>
                  <a:pt x="326422" y="29441"/>
                </a:lnTo>
                <a:lnTo>
                  <a:pt x="323568" y="23730"/>
                </a:lnTo>
                <a:lnTo>
                  <a:pt x="323568" y="15228"/>
                </a:lnTo>
                <a:lnTo>
                  <a:pt x="324519" y="13324"/>
                </a:lnTo>
                <a:lnTo>
                  <a:pt x="325471" y="10406"/>
                </a:lnTo>
                <a:lnTo>
                  <a:pt x="326422" y="9517"/>
                </a:lnTo>
                <a:lnTo>
                  <a:pt x="327374" y="7614"/>
                </a:lnTo>
                <a:lnTo>
                  <a:pt x="329277" y="6598"/>
                </a:lnTo>
                <a:lnTo>
                  <a:pt x="331180" y="4695"/>
                </a:lnTo>
                <a:lnTo>
                  <a:pt x="333083" y="4695"/>
                </a:lnTo>
                <a:lnTo>
                  <a:pt x="334986" y="3807"/>
                </a:lnTo>
                <a:lnTo>
                  <a:pt x="336901" y="2791"/>
                </a:lnTo>
                <a:lnTo>
                  <a:pt x="348319" y="2791"/>
                </a:lnTo>
                <a:lnTo>
                  <a:pt x="346416" y="1903"/>
                </a:lnTo>
                <a:lnTo>
                  <a:pt x="344513" y="888"/>
                </a:lnTo>
                <a:lnTo>
                  <a:pt x="341659" y="0"/>
                </a:lnTo>
                <a:close/>
              </a:path>
              <a:path w="358139" h="96519">
                <a:moveTo>
                  <a:pt x="348319" y="2791"/>
                </a:moveTo>
                <a:lnTo>
                  <a:pt x="341659" y="2791"/>
                </a:lnTo>
                <a:lnTo>
                  <a:pt x="343561" y="3807"/>
                </a:lnTo>
                <a:lnTo>
                  <a:pt x="345464" y="4695"/>
                </a:lnTo>
                <a:lnTo>
                  <a:pt x="347367" y="4695"/>
                </a:lnTo>
                <a:lnTo>
                  <a:pt x="348319" y="6598"/>
                </a:lnTo>
                <a:lnTo>
                  <a:pt x="350222" y="7614"/>
                </a:lnTo>
                <a:lnTo>
                  <a:pt x="351173" y="9517"/>
                </a:lnTo>
                <a:lnTo>
                  <a:pt x="352125" y="10406"/>
                </a:lnTo>
                <a:lnTo>
                  <a:pt x="353076" y="13324"/>
                </a:lnTo>
                <a:lnTo>
                  <a:pt x="354979" y="17131"/>
                </a:lnTo>
                <a:lnTo>
                  <a:pt x="354979" y="21827"/>
                </a:lnTo>
                <a:lnTo>
                  <a:pt x="343561" y="35152"/>
                </a:lnTo>
                <a:lnTo>
                  <a:pt x="349334" y="35152"/>
                </a:lnTo>
                <a:lnTo>
                  <a:pt x="352125" y="32360"/>
                </a:lnTo>
                <a:lnTo>
                  <a:pt x="354028" y="31344"/>
                </a:lnTo>
                <a:lnTo>
                  <a:pt x="355930" y="29441"/>
                </a:lnTo>
                <a:lnTo>
                  <a:pt x="356882" y="26649"/>
                </a:lnTo>
                <a:lnTo>
                  <a:pt x="357833" y="24746"/>
                </a:lnTo>
                <a:lnTo>
                  <a:pt x="357833" y="14213"/>
                </a:lnTo>
                <a:lnTo>
                  <a:pt x="356882" y="11421"/>
                </a:lnTo>
                <a:lnTo>
                  <a:pt x="355930" y="9517"/>
                </a:lnTo>
                <a:lnTo>
                  <a:pt x="350222" y="3807"/>
                </a:lnTo>
                <a:lnTo>
                  <a:pt x="348319" y="2791"/>
                </a:lnTo>
                <a:close/>
              </a:path>
              <a:path w="358139" h="96519">
                <a:moveTo>
                  <a:pt x="344513" y="8502"/>
                </a:moveTo>
                <a:lnTo>
                  <a:pt x="331180" y="8502"/>
                </a:lnTo>
                <a:lnTo>
                  <a:pt x="331180" y="30456"/>
                </a:lnTo>
                <a:lnTo>
                  <a:pt x="334986" y="30456"/>
                </a:lnTo>
                <a:lnTo>
                  <a:pt x="334986" y="20938"/>
                </a:lnTo>
                <a:lnTo>
                  <a:pt x="341659" y="20938"/>
                </a:lnTo>
                <a:lnTo>
                  <a:pt x="343561" y="19923"/>
                </a:lnTo>
                <a:lnTo>
                  <a:pt x="345464" y="19923"/>
                </a:lnTo>
                <a:lnTo>
                  <a:pt x="346416" y="19035"/>
                </a:lnTo>
                <a:lnTo>
                  <a:pt x="347367" y="18020"/>
                </a:lnTo>
                <a:lnTo>
                  <a:pt x="334986" y="18020"/>
                </a:lnTo>
                <a:lnTo>
                  <a:pt x="334986" y="11421"/>
                </a:lnTo>
                <a:lnTo>
                  <a:pt x="347875" y="11421"/>
                </a:lnTo>
                <a:lnTo>
                  <a:pt x="347367" y="10406"/>
                </a:lnTo>
                <a:lnTo>
                  <a:pt x="346416" y="9517"/>
                </a:lnTo>
                <a:lnTo>
                  <a:pt x="344513" y="8502"/>
                </a:lnTo>
                <a:close/>
              </a:path>
              <a:path w="358139" h="96519">
                <a:moveTo>
                  <a:pt x="341659" y="20938"/>
                </a:moveTo>
                <a:lnTo>
                  <a:pt x="338804" y="20938"/>
                </a:lnTo>
                <a:lnTo>
                  <a:pt x="344513" y="30456"/>
                </a:lnTo>
                <a:lnTo>
                  <a:pt x="348319" y="30456"/>
                </a:lnTo>
                <a:lnTo>
                  <a:pt x="341659" y="20938"/>
                </a:lnTo>
                <a:close/>
              </a:path>
              <a:path w="358139" h="96519">
                <a:moveTo>
                  <a:pt x="347875" y="11421"/>
                </a:moveTo>
                <a:lnTo>
                  <a:pt x="343561" y="11421"/>
                </a:lnTo>
                <a:lnTo>
                  <a:pt x="343561" y="12309"/>
                </a:lnTo>
                <a:lnTo>
                  <a:pt x="344513" y="12309"/>
                </a:lnTo>
                <a:lnTo>
                  <a:pt x="344513" y="16116"/>
                </a:lnTo>
                <a:lnTo>
                  <a:pt x="343561" y="16116"/>
                </a:lnTo>
                <a:lnTo>
                  <a:pt x="343561" y="17131"/>
                </a:lnTo>
                <a:lnTo>
                  <a:pt x="342610" y="17131"/>
                </a:lnTo>
                <a:lnTo>
                  <a:pt x="342610" y="18020"/>
                </a:lnTo>
                <a:lnTo>
                  <a:pt x="347367" y="18020"/>
                </a:lnTo>
                <a:lnTo>
                  <a:pt x="348319" y="16116"/>
                </a:lnTo>
                <a:lnTo>
                  <a:pt x="348319" y="12309"/>
                </a:lnTo>
                <a:lnTo>
                  <a:pt x="347875" y="114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5"/>
              </a:rPr>
              <a:t>www.nfhs.org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1874520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19" y="6524243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299" y="0"/>
                </a:lnTo>
              </a:path>
            </a:pathLst>
          </a:custGeom>
          <a:ln w="12192">
            <a:solidFill>
              <a:srgbClr val="414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1376172"/>
            <a:ext cx="149860" cy="131445"/>
          </a:xfrm>
          <a:custGeom>
            <a:avLst/>
            <a:gdLst/>
            <a:ahLst/>
            <a:cxnLst/>
            <a:rect l="l" t="t" r="r" b="b"/>
            <a:pathLst>
              <a:path w="149859" h="131444">
                <a:moveTo>
                  <a:pt x="149351" y="0"/>
                </a:moveTo>
                <a:lnTo>
                  <a:pt x="0" y="0"/>
                </a:lnTo>
                <a:lnTo>
                  <a:pt x="149351" y="131063"/>
                </a:lnTo>
                <a:lnTo>
                  <a:pt x="14935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829043"/>
            <a:ext cx="952512" cy="62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854963"/>
            <a:ext cx="850900" cy="523240"/>
          </a:xfrm>
          <a:custGeom>
            <a:avLst/>
            <a:gdLst/>
            <a:ahLst/>
            <a:cxnLst/>
            <a:rect l="l" t="t" r="r" b="b"/>
            <a:pathLst>
              <a:path w="850900" h="523240">
                <a:moveTo>
                  <a:pt x="1701" y="0"/>
                </a:moveTo>
                <a:lnTo>
                  <a:pt x="0" y="520826"/>
                </a:lnTo>
                <a:lnTo>
                  <a:pt x="694994" y="522732"/>
                </a:lnTo>
                <a:lnTo>
                  <a:pt x="850392" y="253746"/>
                </a:lnTo>
                <a:lnTo>
                  <a:pt x="694994" y="1905"/>
                </a:lnTo>
                <a:lnTo>
                  <a:pt x="170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5" y="5974079"/>
            <a:ext cx="534924" cy="78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2824" y="78867"/>
            <a:ext cx="13106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10" dirty="0">
                <a:hlinkClick r:id="rId4"/>
              </a:rPr>
              <a:t>www.nfhs.org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4794" y="525653"/>
            <a:ext cx="5762625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75"/>
              </a:lnSpc>
            </a:pPr>
            <a:r>
              <a:rPr dirty="0"/>
              <a:t>BENCH AND FIELD</a:t>
            </a:r>
            <a:r>
              <a:rPr spc="-85" dirty="0"/>
              <a:t> </a:t>
            </a:r>
            <a:r>
              <a:rPr spc="-5" dirty="0"/>
              <a:t>CONDUCT</a:t>
            </a:r>
          </a:p>
          <a:p>
            <a:pPr marL="12700">
              <a:lnSpc>
                <a:spcPts val="4175"/>
              </a:lnSpc>
            </a:pPr>
            <a:r>
              <a:rPr dirty="0"/>
              <a:t>3-3-1</a:t>
            </a:r>
            <a:r>
              <a:rPr spc="-110" dirty="0"/>
              <a:t> </a:t>
            </a:r>
            <a:r>
              <a:rPr spc="-40" dirty="0"/>
              <a:t>PENALTY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067" y="2014601"/>
            <a:ext cx="7654290" cy="438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1602740" algn="l"/>
                <a:tab pos="1875155" algn="l"/>
                <a:tab pos="3205480" algn="l"/>
                <a:tab pos="7310120" algn="l"/>
              </a:tabLst>
            </a:pPr>
            <a:r>
              <a:rPr sz="2600" b="1" spc="-45" dirty="0">
                <a:solidFill>
                  <a:srgbClr val="414A55"/>
                </a:solidFill>
                <a:latin typeface="Calibri"/>
                <a:cs typeface="Calibri"/>
              </a:rPr>
              <a:t>PENALTY: 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The umpire shall </a:t>
            </a:r>
            <a:r>
              <a:rPr sz="2600" b="1" spc="-10" dirty="0">
                <a:solidFill>
                  <a:srgbClr val="414A55"/>
                </a:solidFill>
                <a:latin typeface="Calibri"/>
                <a:cs typeface="Calibri"/>
              </a:rPr>
              <a:t>warn 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b="1" spc="-10" dirty="0">
                <a:solidFill>
                  <a:srgbClr val="414A55"/>
                </a:solidFill>
                <a:latin typeface="Calibri"/>
                <a:cs typeface="Calibri"/>
              </a:rPr>
              <a:t>offender 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unless  the offense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is </a:t>
            </a:r>
            <a:r>
              <a:rPr sz="2600" b="1" spc="-10" dirty="0">
                <a:solidFill>
                  <a:srgbClr val="414A55"/>
                </a:solidFill>
                <a:latin typeface="Calibri"/>
                <a:cs typeface="Calibri"/>
              </a:rPr>
              <a:t>judged </a:t>
            </a:r>
            <a:r>
              <a:rPr sz="2600" b="1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be </a:t>
            </a:r>
            <a:r>
              <a:rPr sz="2600" b="1" spc="-35" dirty="0">
                <a:solidFill>
                  <a:srgbClr val="414A55"/>
                </a:solidFill>
                <a:latin typeface="Calibri"/>
                <a:cs typeface="Calibri"/>
              </a:rPr>
              <a:t>major,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which case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an  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ejection</a:t>
            </a:r>
            <a:r>
              <a:rPr sz="2600" b="1" spc="2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414A55"/>
                </a:solidFill>
                <a:latin typeface="Calibri"/>
                <a:cs typeface="Calibri"/>
              </a:rPr>
              <a:t>shall</a:t>
            </a:r>
            <a:r>
              <a:rPr sz="2600" b="1" spc="2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spc="-40" dirty="0">
                <a:solidFill>
                  <a:srgbClr val="414A55"/>
                </a:solidFill>
                <a:latin typeface="Calibri"/>
                <a:cs typeface="Calibri"/>
              </a:rPr>
              <a:t>occur.	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warning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may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be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 verbal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or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written.	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If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written,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offender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shall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be</a:t>
            </a:r>
            <a:r>
              <a:rPr sz="2600" b="1" u="heavy" spc="5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restricted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 to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the bench/dugout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the remainder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of</a:t>
            </a:r>
            <a:r>
              <a:rPr sz="2600" b="1" u="heavy" spc="9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b="1" u="heavy" spc="1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game.	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If  a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coach has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previously received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verbal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warning,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he 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shall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receive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written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warning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(10-2-3j)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and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be 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restricted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to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the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bench/dugout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for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the remainder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of 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the</a:t>
            </a:r>
            <a:r>
              <a:rPr sz="2600" b="1" u="heavy" spc="2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game.	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If a coach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has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previously</a:t>
            </a:r>
            <a:r>
              <a:rPr sz="2600" b="1" u="heavy" spc="-2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received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a </a:t>
            </a:r>
            <a:r>
              <a:rPr sz="2600" b="1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spc="-15" dirty="0">
                <a:solidFill>
                  <a:srgbClr val="414A55"/>
                </a:solidFill>
                <a:latin typeface="Calibri"/>
                <a:cs typeface="Calibri"/>
              </a:rPr>
              <a:t>written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warning,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he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shall </a:t>
            </a:r>
            <a:r>
              <a:rPr sz="2600" b="1" u="heavy" dirty="0">
                <a:solidFill>
                  <a:srgbClr val="414A55"/>
                </a:solidFill>
                <a:latin typeface="Calibri"/>
                <a:cs typeface="Calibri"/>
              </a:rPr>
              <a:t>be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ejected for </a:t>
            </a:r>
            <a:r>
              <a:rPr sz="2600" b="1" u="heavy" spc="-20" dirty="0">
                <a:solidFill>
                  <a:srgbClr val="414A55"/>
                </a:solidFill>
                <a:latin typeface="Calibri"/>
                <a:cs typeface="Calibri"/>
              </a:rPr>
              <a:t>any  </a:t>
            </a:r>
            <a:r>
              <a:rPr sz="2600" b="1" u="heavy" spc="-5" dirty="0">
                <a:solidFill>
                  <a:srgbClr val="414A55"/>
                </a:solidFill>
                <a:latin typeface="Calibri"/>
                <a:cs typeface="Calibri"/>
              </a:rPr>
              <a:t>subsequent</a:t>
            </a:r>
            <a:r>
              <a:rPr sz="2600" b="1" u="heavy" spc="-40" dirty="0">
                <a:solidFill>
                  <a:srgbClr val="414A55"/>
                </a:solidFill>
                <a:latin typeface="Calibri"/>
                <a:cs typeface="Calibri"/>
              </a:rPr>
              <a:t> </a:t>
            </a:r>
            <a:r>
              <a:rPr sz="2600" b="1" u="heavy" spc="-10" dirty="0">
                <a:solidFill>
                  <a:srgbClr val="414A55"/>
                </a:solidFill>
                <a:latin typeface="Calibri"/>
                <a:cs typeface="Calibri"/>
              </a:rPr>
              <a:t>offense.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1787</Words>
  <Application>Microsoft Office PowerPoint</Application>
  <PresentationFormat>On-screen Show (4:3)</PresentationFormat>
  <Paragraphs>225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ILLEGAL SLIDE RULE 2-32-2c</vt:lpstr>
      <vt:lpstr>RULE 2-32-2C</vt:lpstr>
      <vt:lpstr>RULE 2-32-2C (CONTINUED)</vt:lpstr>
      <vt:lpstr>RULE 2-32-2C (CONTINUED)</vt:lpstr>
      <vt:lpstr>ASSISTING RUNNER RULES 3-2-2 PENALTY AND 8-4-2s</vt:lpstr>
      <vt:lpstr>3-2-2 PENALTY</vt:lpstr>
      <vt:lpstr>BENCH AND FIELD CONDUCT RULE 3-3-1 PENALTY</vt:lpstr>
      <vt:lpstr>BENCH AND FIELD CONDUCT 3-3-1 PENALTY</vt:lpstr>
      <vt:lpstr>BENCH AND FIELD CONDUCT RULE 3-3-1 PENALTY</vt:lpstr>
      <vt:lpstr>BENCH AND FIELD CONDUCT RULE 3-3-1 PENALTY</vt:lpstr>
      <vt:lpstr>BENCH AND FIELD CONDUCT RULE 3-3-1 PENALTY</vt:lpstr>
      <vt:lpstr>BENCH AND FIELD CONDUCT RULE 3-3-1 PENALTY</vt:lpstr>
      <vt:lpstr>BENCH AND FIELD CONDUCT 3-3-1 PENALTY (CONTINUED)</vt:lpstr>
      <vt:lpstr>BENCH AND FIELD CONDUCT 3-3-1 PENALTY (CONTINUED)</vt:lpstr>
      <vt:lpstr>BENCH AND FIELD CONDUCT 3-3-1 PENALTY (CONTINUED)</vt:lpstr>
      <vt:lpstr>BENCH AND FIELD CONDUCT 3-3-1 PENALTY (CONTINUED)</vt:lpstr>
      <vt:lpstr>BENCH AND FIELD CONDUCT 3-3-1 PENALTY (CONTINUED)</vt:lpstr>
      <vt:lpstr>BENCH AND FIELD CONDUCT 3-3-1 PENALTY (CONTINUED)</vt:lpstr>
      <vt:lpstr>PITCHING RESTRICTION 6-1-6</vt:lpstr>
      <vt:lpstr>RULE 6-1-6</vt:lpstr>
      <vt:lpstr>BASERUNNING AWARDS 8-3-6</vt:lpstr>
      <vt:lpstr>RULE 8-3-6</vt:lpstr>
      <vt:lpstr>RULE 8-4-2S</vt:lpstr>
      <vt:lpstr>PowerPoint Presentation</vt:lpstr>
      <vt:lpstr>Manual Change</vt:lpstr>
      <vt:lpstr>NEW UMPIRE’S SIGNAL – THE DOUBLE TAG-UP SIGNAL</vt:lpstr>
      <vt:lpstr>CHANGING DESIGNATION OF PLATE UMPIRE AND OTHER BASE UMPIRES</vt:lpstr>
      <vt:lpstr>CHANGING DESIGNATION OF PLATE UMPIRE AND OTHER BASE UMPIRES</vt:lpstr>
      <vt:lpstr>PowerPoint Presentation</vt:lpstr>
      <vt:lpstr>BALL MARKINGS</vt:lpstr>
      <vt:lpstr>AUTHENTICATED MARK PROGRAM (AMP)</vt:lpstr>
      <vt:lpstr>AUTHENTICATED MARK PROGRAM (CONTINUED)</vt:lpstr>
      <vt:lpstr>UMPIRE ASKING ASSISTANCE</vt:lpstr>
      <vt:lpstr>UMPIRE ASSISTANCE</vt:lpstr>
      <vt:lpstr>UMPIRE ASSISTANCE (CONTINUED)</vt:lpstr>
      <vt:lpstr>Points of Emphasis</vt:lpstr>
      <vt:lpstr>LOCATION OF TEAM PERSONNEL</vt:lpstr>
      <vt:lpstr>TEAM PERSONNEL LOCATION</vt:lpstr>
      <vt:lpstr>TEAM PERSONNEL LOCATION (CONTINUED)</vt:lpstr>
      <vt:lpstr>LEGAL SLIDES</vt:lpstr>
      <vt:lpstr>LEGAL SLIDES</vt:lpstr>
      <vt:lpstr>LEGAL SLIDES (CONTINUED)</vt:lpstr>
      <vt:lpstr>LEGAL SLIDES (CONTINUED)</vt:lpstr>
      <vt:lpstr>LEGAL SLIDES (CONTINUED)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Susie Knoblauch</dc:creator>
  <cp:lastModifiedBy>gpeckman</cp:lastModifiedBy>
  <cp:revision>1</cp:revision>
  <dcterms:created xsi:type="dcterms:W3CDTF">2017-01-20T15:25:57Z</dcterms:created>
  <dcterms:modified xsi:type="dcterms:W3CDTF">2017-01-20T20:30:31Z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2017-01-20T00:00:00Z</vt:filetime>
  </property>
</Properties>
</file>